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digiana Toybox Bold" panose="02020500000000000000" charset="0"/>
      <p:regular r:id="rId12"/>
    </p:embeddedFont>
    <p:embeddedFont>
      <p:font typeface="Adigiana Toybox" panose="02020500000000000000" charset="0"/>
      <p:regular r:id="rId13"/>
    </p:embeddedFont>
    <p:embeddedFont>
      <p:font typeface="微軟正黑體" panose="020B0604030504040204" pitchFamily="34" charset="-120"/>
      <p:regular r:id="rId14"/>
      <p:bold r:id="rId15"/>
    </p:embeddedFont>
    <p:embeddedFont>
      <p:font typeface="Milk Tea Font TH" panose="02020500000000000000" charset="-34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16.svg"/><Relationship Id="rId7" Type="http://schemas.openxmlformats.org/officeDocument/2006/relationships/image" Target="../media/image12.svg"/><Relationship Id="rId12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0.svg"/><Relationship Id="rId5" Type="http://schemas.openxmlformats.org/officeDocument/2006/relationships/image" Target="../media/image2.sv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4.svg"/><Relationship Id="rId3" Type="http://schemas.openxmlformats.org/officeDocument/2006/relationships/image" Target="../media/image2.svg"/><Relationship Id="rId7" Type="http://schemas.openxmlformats.org/officeDocument/2006/relationships/image" Target="../media/image22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2.svg"/><Relationship Id="rId5" Type="http://schemas.openxmlformats.org/officeDocument/2006/relationships/image" Target="../media/image16.sv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6.svg"/><Relationship Id="rId5" Type="http://schemas.openxmlformats.org/officeDocument/2006/relationships/image" Target="../media/image12.sv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0.svg"/><Relationship Id="rId3" Type="http://schemas.openxmlformats.org/officeDocument/2006/relationships/image" Target="../media/image16.svg"/><Relationship Id="rId7" Type="http://schemas.openxmlformats.org/officeDocument/2006/relationships/image" Target="../media/image12.svg"/><Relationship Id="rId12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8.svg"/><Relationship Id="rId5" Type="http://schemas.openxmlformats.org/officeDocument/2006/relationships/image" Target="../media/image2.sv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4.sv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2.svg"/><Relationship Id="rId5" Type="http://schemas.openxmlformats.org/officeDocument/2006/relationships/image" Target="../media/image16.sv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36.svg"/><Relationship Id="rId5" Type="http://schemas.openxmlformats.org/officeDocument/2006/relationships/image" Target="../media/image12.sv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8.svg"/><Relationship Id="rId3" Type="http://schemas.openxmlformats.org/officeDocument/2006/relationships/image" Target="../media/image16.svg"/><Relationship Id="rId7" Type="http://schemas.openxmlformats.org/officeDocument/2006/relationships/image" Target="../media/image12.svg"/><Relationship Id="rId12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0.sv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12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8.svg"/><Relationship Id="rId5" Type="http://schemas.openxmlformats.org/officeDocument/2006/relationships/image" Target="../media/image16.svg"/><Relationship Id="rId10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42.svg"/><Relationship Id="rId5" Type="http://schemas.openxmlformats.org/officeDocument/2006/relationships/image" Target="../media/image12.svg"/><Relationship Id="rId10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644216">
            <a:off x="10236415" y="4420837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1"/>
                </a:lnTo>
                <a:lnTo>
                  <a:pt x="0" y="130943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61158">
            <a:off x="-3913655" y="-6100111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0"/>
                </a:lnTo>
                <a:lnTo>
                  <a:pt x="0" y="13094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884554">
            <a:off x="13856771" y="-830790"/>
            <a:ext cx="2612269" cy="4238194"/>
          </a:xfrm>
          <a:custGeom>
            <a:avLst/>
            <a:gdLst/>
            <a:ahLst/>
            <a:cxnLst/>
            <a:rect l="l" t="t" r="r" b="b"/>
            <a:pathLst>
              <a:path w="2612269" h="4238194">
                <a:moveTo>
                  <a:pt x="0" y="0"/>
                </a:moveTo>
                <a:lnTo>
                  <a:pt x="2612269" y="0"/>
                </a:lnTo>
                <a:lnTo>
                  <a:pt x="2612269" y="4238194"/>
                </a:lnTo>
                <a:lnTo>
                  <a:pt x="0" y="4238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993359">
            <a:off x="14463525" y="5397121"/>
            <a:ext cx="4167845" cy="4114800"/>
          </a:xfrm>
          <a:custGeom>
            <a:avLst/>
            <a:gdLst/>
            <a:ahLst/>
            <a:cxnLst/>
            <a:rect l="l" t="t" r="r" b="b"/>
            <a:pathLst>
              <a:path w="4167845" h="4114800">
                <a:moveTo>
                  <a:pt x="0" y="0"/>
                </a:moveTo>
                <a:lnTo>
                  <a:pt x="4167846" y="0"/>
                </a:lnTo>
                <a:lnTo>
                  <a:pt x="41678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607113">
            <a:off x="1939876" y="6698246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596822">
            <a:off x="-773894" y="1355529"/>
            <a:ext cx="5029200" cy="4114800"/>
          </a:xfrm>
          <a:custGeom>
            <a:avLst/>
            <a:gdLst/>
            <a:ahLst/>
            <a:cxnLst/>
            <a:rect l="l" t="t" r="r" b="b"/>
            <a:pathLst>
              <a:path w="5029200" h="4114800">
                <a:moveTo>
                  <a:pt x="0" y="0"/>
                </a:moveTo>
                <a:lnTo>
                  <a:pt x="5029200" y="0"/>
                </a:lnTo>
                <a:lnTo>
                  <a:pt x="50292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910537" y="4923133"/>
            <a:ext cx="8952136" cy="1263229"/>
            <a:chOff x="0" y="0"/>
            <a:chExt cx="2880039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80039" cy="406400"/>
            </a:xfrm>
            <a:custGeom>
              <a:avLst/>
              <a:gdLst/>
              <a:ahLst/>
              <a:cxnLst/>
              <a:rect l="l" t="t" r="r" b="b"/>
              <a:pathLst>
                <a:path w="2880039" h="406400">
                  <a:moveTo>
                    <a:pt x="2676839" y="0"/>
                  </a:moveTo>
                  <a:cubicBezTo>
                    <a:pt x="2789064" y="0"/>
                    <a:pt x="2880039" y="90976"/>
                    <a:pt x="2880039" y="203200"/>
                  </a:cubicBezTo>
                  <a:cubicBezTo>
                    <a:pt x="2880039" y="315424"/>
                    <a:pt x="2789064" y="406400"/>
                    <a:pt x="267683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BE24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880039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272639" y="-1594569"/>
            <a:ext cx="3353778" cy="3189138"/>
          </a:xfrm>
          <a:custGeom>
            <a:avLst/>
            <a:gdLst/>
            <a:ahLst/>
            <a:cxnLst/>
            <a:rect l="l" t="t" r="r" b="b"/>
            <a:pathLst>
              <a:path w="3353778" h="3189138">
                <a:moveTo>
                  <a:pt x="0" y="0"/>
                </a:moveTo>
                <a:lnTo>
                  <a:pt x="3353778" y="0"/>
                </a:lnTo>
                <a:lnTo>
                  <a:pt x="3353778" y="3189138"/>
                </a:lnTo>
                <a:lnTo>
                  <a:pt x="0" y="31891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908653" y="8574077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6"/>
                </a:lnTo>
                <a:lnTo>
                  <a:pt x="0" y="34258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348127" y="1734444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8" y="0"/>
                </a:lnTo>
                <a:lnTo>
                  <a:pt x="883728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639095" y="7749330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8" y="0"/>
                </a:lnTo>
                <a:lnTo>
                  <a:pt x="883728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297315" y="2907399"/>
            <a:ext cx="12591779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24"/>
              </a:lnSpc>
              <a:spcBef>
                <a:spcPct val="0"/>
              </a:spcBef>
            </a:pPr>
            <a:r>
              <a:rPr lang="en-US" sz="7103">
                <a:solidFill>
                  <a:srgbClr val="D55432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2026逗深坑餐旅創意行銷競賽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866240" y="5080111"/>
            <a:ext cx="3138856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54"/>
              </a:lnSpc>
              <a:spcBef>
                <a:spcPct val="0"/>
              </a:spcBef>
            </a:pPr>
            <a:r>
              <a:rPr lang="en-US" sz="6545" dirty="0" err="1" smtClean="0">
                <a:solidFill>
                  <a:srgbClr val="FFFFFF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主題</a:t>
            </a:r>
            <a:endParaRPr lang="en-US" sz="6545" dirty="0">
              <a:solidFill>
                <a:srgbClr val="FFFFFF"/>
              </a:solidFill>
              <a:latin typeface="Milk Tea Font TH"/>
              <a:ea typeface="Milk Tea Font TH"/>
              <a:cs typeface="Milk Tea Font TH"/>
              <a:sym typeface="Milk Tea Font TH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902168" y="6646794"/>
            <a:ext cx="3448496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31"/>
              </a:lnSpc>
              <a:spcBef>
                <a:spcPct val="0"/>
              </a:spcBef>
            </a:pPr>
            <a:r>
              <a:rPr lang="en-US" sz="4526">
                <a:solidFill>
                  <a:srgbClr val="000000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參賽同學資料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01487" y="4500891"/>
            <a:ext cx="9159063" cy="4373130"/>
          </a:xfrm>
          <a:custGeom>
            <a:avLst/>
            <a:gdLst/>
            <a:ahLst/>
            <a:cxnLst/>
            <a:rect l="l" t="t" r="r" b="b"/>
            <a:pathLst>
              <a:path w="9159063" h="4373130">
                <a:moveTo>
                  <a:pt x="0" y="0"/>
                </a:moveTo>
                <a:lnTo>
                  <a:pt x="9159062" y="0"/>
                </a:lnTo>
                <a:lnTo>
                  <a:pt x="9159062" y="4373130"/>
                </a:lnTo>
                <a:lnTo>
                  <a:pt x="0" y="43731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792618" y="1019175"/>
            <a:ext cx="8776800" cy="1474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50"/>
              </a:lnSpc>
              <a:spcBef>
                <a:spcPct val="0"/>
              </a:spcBef>
            </a:pPr>
            <a:r>
              <a:rPr lang="en-US" sz="9625">
                <a:solidFill>
                  <a:srgbClr val="D55432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企劃背景</a:t>
            </a:r>
          </a:p>
        </p:txBody>
      </p:sp>
      <p:sp>
        <p:nvSpPr>
          <p:cNvPr id="4" name="Freeform 4"/>
          <p:cNvSpPr/>
          <p:nvPr/>
        </p:nvSpPr>
        <p:spPr>
          <a:xfrm rot="3644216">
            <a:off x="12002260" y="4461740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1"/>
                </a:lnTo>
                <a:lnTo>
                  <a:pt x="0" y="130943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999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261158">
            <a:off x="-5035077" y="-6547155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0"/>
                </a:lnTo>
                <a:lnTo>
                  <a:pt x="0" y="13094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999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17131" y="4875694"/>
            <a:ext cx="3353778" cy="3189138"/>
          </a:xfrm>
          <a:custGeom>
            <a:avLst/>
            <a:gdLst/>
            <a:ahLst/>
            <a:cxnLst/>
            <a:rect l="l" t="t" r="r" b="b"/>
            <a:pathLst>
              <a:path w="3353778" h="3189138">
                <a:moveTo>
                  <a:pt x="0" y="0"/>
                </a:moveTo>
                <a:lnTo>
                  <a:pt x="3353778" y="0"/>
                </a:lnTo>
                <a:lnTo>
                  <a:pt x="3353778" y="3189138"/>
                </a:lnTo>
                <a:lnTo>
                  <a:pt x="0" y="31891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250746" y="2875736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7"/>
                </a:lnTo>
                <a:lnTo>
                  <a:pt x="0" y="3425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254276">
            <a:off x="13456534" y="-205479"/>
            <a:ext cx="4016558" cy="2468358"/>
          </a:xfrm>
          <a:custGeom>
            <a:avLst/>
            <a:gdLst/>
            <a:ahLst/>
            <a:cxnLst/>
            <a:rect l="l" t="t" r="r" b="b"/>
            <a:pathLst>
              <a:path w="4016558" h="2468358">
                <a:moveTo>
                  <a:pt x="0" y="0"/>
                </a:moveTo>
                <a:lnTo>
                  <a:pt x="4016558" y="0"/>
                </a:lnTo>
                <a:lnTo>
                  <a:pt x="4016558" y="2468358"/>
                </a:lnTo>
                <a:lnTo>
                  <a:pt x="0" y="24683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401081">
            <a:off x="1461539" y="7337403"/>
            <a:ext cx="4129818" cy="4114800"/>
          </a:xfrm>
          <a:custGeom>
            <a:avLst/>
            <a:gdLst/>
            <a:ahLst/>
            <a:cxnLst/>
            <a:rect l="l" t="t" r="r" b="b"/>
            <a:pathLst>
              <a:path w="4129818" h="4114800">
                <a:moveTo>
                  <a:pt x="0" y="0"/>
                </a:moveTo>
                <a:lnTo>
                  <a:pt x="4129818" y="0"/>
                </a:lnTo>
                <a:lnTo>
                  <a:pt x="41298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464813" y="7867705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8" y="0"/>
                </a:lnTo>
                <a:lnTo>
                  <a:pt x="883728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36647" y="1869421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9" y="0"/>
                </a:lnTo>
                <a:lnTo>
                  <a:pt x="883729" y="1006315"/>
                </a:lnTo>
                <a:lnTo>
                  <a:pt x="0" y="10063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644216">
            <a:off x="10797228" y="-5675053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1"/>
                </a:lnTo>
                <a:lnTo>
                  <a:pt x="0" y="130943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61158">
            <a:off x="-2989925" y="3739845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0"/>
                </a:lnTo>
                <a:lnTo>
                  <a:pt x="0" y="13094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975986" y="4885170"/>
            <a:ext cx="9159063" cy="4373130"/>
          </a:xfrm>
          <a:custGeom>
            <a:avLst/>
            <a:gdLst/>
            <a:ahLst/>
            <a:cxnLst/>
            <a:rect l="l" t="t" r="r" b="b"/>
            <a:pathLst>
              <a:path w="9159063" h="4373130">
                <a:moveTo>
                  <a:pt x="0" y="0"/>
                </a:moveTo>
                <a:lnTo>
                  <a:pt x="9159063" y="0"/>
                </a:lnTo>
                <a:lnTo>
                  <a:pt x="9159063" y="4373130"/>
                </a:lnTo>
                <a:lnTo>
                  <a:pt x="0" y="43731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675185" y="1306818"/>
            <a:ext cx="4463787" cy="4114800"/>
          </a:xfrm>
          <a:custGeom>
            <a:avLst/>
            <a:gdLst/>
            <a:ahLst/>
            <a:cxnLst/>
            <a:rect l="l" t="t" r="r" b="b"/>
            <a:pathLst>
              <a:path w="4463787" h="4114800">
                <a:moveTo>
                  <a:pt x="0" y="0"/>
                </a:moveTo>
                <a:lnTo>
                  <a:pt x="4463787" y="0"/>
                </a:lnTo>
                <a:lnTo>
                  <a:pt x="44637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501609">
            <a:off x="2015593" y="5898391"/>
            <a:ext cx="4842919" cy="5740529"/>
          </a:xfrm>
          <a:custGeom>
            <a:avLst/>
            <a:gdLst/>
            <a:ahLst/>
            <a:cxnLst/>
            <a:rect l="l" t="t" r="r" b="b"/>
            <a:pathLst>
              <a:path w="4842919" h="5740529">
                <a:moveTo>
                  <a:pt x="0" y="0"/>
                </a:moveTo>
                <a:lnTo>
                  <a:pt x="4842919" y="0"/>
                </a:lnTo>
                <a:lnTo>
                  <a:pt x="4842919" y="5740529"/>
                </a:lnTo>
                <a:lnTo>
                  <a:pt x="0" y="57405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09257" y="862577"/>
            <a:ext cx="8075731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50"/>
              </a:lnSpc>
              <a:spcBef>
                <a:spcPct val="0"/>
              </a:spcBef>
            </a:pPr>
            <a:r>
              <a:rPr lang="en-US" sz="9625">
                <a:solidFill>
                  <a:srgbClr val="D55432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企劃目標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07894" y="5608634"/>
            <a:ext cx="8200142" cy="233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4"/>
              </a:lnSpc>
            </a:pPr>
            <a:r>
              <a:rPr lang="en-US" sz="4453">
                <a:solidFill>
                  <a:srgbClr val="93371F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短</a:t>
            </a:r>
          </a:p>
          <a:p>
            <a:pPr algn="ctr">
              <a:lnSpc>
                <a:spcPts val="6234"/>
              </a:lnSpc>
            </a:pPr>
            <a:r>
              <a:rPr lang="en-US" sz="4453">
                <a:solidFill>
                  <a:srgbClr val="93371F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中</a:t>
            </a:r>
          </a:p>
          <a:p>
            <a:pPr algn="ctr">
              <a:lnSpc>
                <a:spcPts val="6234"/>
              </a:lnSpc>
            </a:pPr>
            <a:r>
              <a:rPr lang="en-US" sz="4453">
                <a:solidFill>
                  <a:srgbClr val="93371F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長</a:t>
            </a:r>
          </a:p>
        </p:txBody>
      </p:sp>
      <p:sp>
        <p:nvSpPr>
          <p:cNvPr id="9" name="Freeform 9"/>
          <p:cNvSpPr/>
          <p:nvPr/>
        </p:nvSpPr>
        <p:spPr>
          <a:xfrm>
            <a:off x="16242849" y="-1358524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7"/>
                </a:lnTo>
                <a:lnTo>
                  <a:pt x="0" y="34258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417" y="5694359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7"/>
                </a:lnTo>
                <a:lnTo>
                  <a:pt x="0" y="34258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284987" y="1306818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9" y="0"/>
                </a:lnTo>
                <a:lnTo>
                  <a:pt x="883729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196809" y="6126774"/>
            <a:ext cx="690809" cy="786635"/>
          </a:xfrm>
          <a:custGeom>
            <a:avLst/>
            <a:gdLst/>
            <a:ahLst/>
            <a:cxnLst/>
            <a:rect l="l" t="t" r="r" b="b"/>
            <a:pathLst>
              <a:path w="690809" h="786635">
                <a:moveTo>
                  <a:pt x="0" y="0"/>
                </a:moveTo>
                <a:lnTo>
                  <a:pt x="690808" y="0"/>
                </a:lnTo>
                <a:lnTo>
                  <a:pt x="690808" y="786635"/>
                </a:lnTo>
                <a:lnTo>
                  <a:pt x="0" y="7866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644216">
            <a:off x="12002260" y="4461740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1"/>
                </a:lnTo>
                <a:lnTo>
                  <a:pt x="0" y="130943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61158">
            <a:off x="-5035077" y="-6547155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0"/>
                </a:lnTo>
                <a:lnTo>
                  <a:pt x="0" y="13094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948870" y="8424192"/>
            <a:ext cx="3353778" cy="3189138"/>
          </a:xfrm>
          <a:custGeom>
            <a:avLst/>
            <a:gdLst/>
            <a:ahLst/>
            <a:cxnLst/>
            <a:rect l="l" t="t" r="r" b="b"/>
            <a:pathLst>
              <a:path w="3353778" h="3189138">
                <a:moveTo>
                  <a:pt x="0" y="0"/>
                </a:moveTo>
                <a:lnTo>
                  <a:pt x="3353778" y="0"/>
                </a:lnTo>
                <a:lnTo>
                  <a:pt x="3353778" y="3189138"/>
                </a:lnTo>
                <a:lnTo>
                  <a:pt x="0" y="3189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745834" y="-1712923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6"/>
                </a:lnTo>
                <a:lnTo>
                  <a:pt x="0" y="34258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126604" y="3756145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9" y="0"/>
                </a:lnTo>
                <a:lnTo>
                  <a:pt x="883729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579931" y="1712923"/>
            <a:ext cx="687288" cy="782627"/>
          </a:xfrm>
          <a:custGeom>
            <a:avLst/>
            <a:gdLst/>
            <a:ahLst/>
            <a:cxnLst/>
            <a:rect l="l" t="t" r="r" b="b"/>
            <a:pathLst>
              <a:path w="687288" h="782627">
                <a:moveTo>
                  <a:pt x="0" y="0"/>
                </a:moveTo>
                <a:lnTo>
                  <a:pt x="687289" y="0"/>
                </a:lnTo>
                <a:lnTo>
                  <a:pt x="687289" y="782627"/>
                </a:lnTo>
                <a:lnTo>
                  <a:pt x="0" y="7826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04908" y="4982612"/>
            <a:ext cx="8646520" cy="4128409"/>
          </a:xfrm>
          <a:custGeom>
            <a:avLst/>
            <a:gdLst/>
            <a:ahLst/>
            <a:cxnLst/>
            <a:rect l="l" t="t" r="r" b="b"/>
            <a:pathLst>
              <a:path w="8646520" h="4128409">
                <a:moveTo>
                  <a:pt x="0" y="0"/>
                </a:moveTo>
                <a:lnTo>
                  <a:pt x="8646520" y="0"/>
                </a:lnTo>
                <a:lnTo>
                  <a:pt x="8646520" y="4128409"/>
                </a:lnTo>
                <a:lnTo>
                  <a:pt x="0" y="41284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1568468" y="3540550"/>
            <a:ext cx="8430999" cy="5717750"/>
          </a:xfrm>
          <a:custGeom>
            <a:avLst/>
            <a:gdLst/>
            <a:ahLst/>
            <a:cxnLst/>
            <a:rect l="l" t="t" r="r" b="b"/>
            <a:pathLst>
              <a:path w="8430999" h="5717750">
                <a:moveTo>
                  <a:pt x="8430999" y="0"/>
                </a:moveTo>
                <a:lnTo>
                  <a:pt x="0" y="0"/>
                </a:lnTo>
                <a:lnTo>
                  <a:pt x="0" y="5717750"/>
                </a:lnTo>
                <a:lnTo>
                  <a:pt x="8430999" y="5717750"/>
                </a:lnTo>
                <a:lnTo>
                  <a:pt x="843099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663731" y="1316078"/>
            <a:ext cx="11082103" cy="1398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50"/>
              </a:lnSpc>
              <a:spcBef>
                <a:spcPct val="0"/>
              </a:spcBef>
            </a:pPr>
            <a:r>
              <a:rPr lang="en-US" sz="9625" dirty="0" err="1">
                <a:solidFill>
                  <a:srgbClr val="D5543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digiana Toybox Bold"/>
                <a:sym typeface="Adigiana Toybox Bold"/>
              </a:rPr>
              <a:t>目標客群</a:t>
            </a:r>
            <a:endParaRPr lang="en-US" sz="9625" dirty="0">
              <a:solidFill>
                <a:srgbClr val="D5543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digiana Toybox Bold"/>
              <a:sym typeface="Adigiana Toybox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01487" y="4500891"/>
            <a:ext cx="9159063" cy="4373130"/>
          </a:xfrm>
          <a:custGeom>
            <a:avLst/>
            <a:gdLst/>
            <a:ahLst/>
            <a:cxnLst/>
            <a:rect l="l" t="t" r="r" b="b"/>
            <a:pathLst>
              <a:path w="9159063" h="4373130">
                <a:moveTo>
                  <a:pt x="0" y="0"/>
                </a:moveTo>
                <a:lnTo>
                  <a:pt x="9159062" y="0"/>
                </a:lnTo>
                <a:lnTo>
                  <a:pt x="9159062" y="4373130"/>
                </a:lnTo>
                <a:lnTo>
                  <a:pt x="0" y="43731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325027" y="1019175"/>
            <a:ext cx="9711982" cy="1474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50"/>
              </a:lnSpc>
              <a:spcBef>
                <a:spcPct val="0"/>
              </a:spcBef>
            </a:pPr>
            <a:r>
              <a:rPr lang="en-US" sz="9625">
                <a:solidFill>
                  <a:srgbClr val="D55432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行程表</a:t>
            </a:r>
          </a:p>
        </p:txBody>
      </p:sp>
      <p:sp>
        <p:nvSpPr>
          <p:cNvPr id="4" name="Freeform 4"/>
          <p:cNvSpPr/>
          <p:nvPr/>
        </p:nvSpPr>
        <p:spPr>
          <a:xfrm rot="3644216">
            <a:off x="12002260" y="4461740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1"/>
                </a:lnTo>
                <a:lnTo>
                  <a:pt x="0" y="130943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999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261158">
            <a:off x="-5035077" y="-6547155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0"/>
                </a:lnTo>
                <a:lnTo>
                  <a:pt x="0" y="13094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999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17131" y="4875694"/>
            <a:ext cx="3353778" cy="3189138"/>
          </a:xfrm>
          <a:custGeom>
            <a:avLst/>
            <a:gdLst/>
            <a:ahLst/>
            <a:cxnLst/>
            <a:rect l="l" t="t" r="r" b="b"/>
            <a:pathLst>
              <a:path w="3353778" h="3189138">
                <a:moveTo>
                  <a:pt x="0" y="0"/>
                </a:moveTo>
                <a:lnTo>
                  <a:pt x="3353778" y="0"/>
                </a:lnTo>
                <a:lnTo>
                  <a:pt x="3353778" y="3189138"/>
                </a:lnTo>
                <a:lnTo>
                  <a:pt x="0" y="31891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250746" y="2875736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7"/>
                </a:lnTo>
                <a:lnTo>
                  <a:pt x="0" y="3425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64813" y="7867705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8" y="0"/>
                </a:lnTo>
                <a:lnTo>
                  <a:pt x="883728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36647" y="1869421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9" y="0"/>
                </a:lnTo>
                <a:lnTo>
                  <a:pt x="883729" y="1006315"/>
                </a:lnTo>
                <a:lnTo>
                  <a:pt x="0" y="10063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200772" y="-1062395"/>
            <a:ext cx="5211094" cy="3761462"/>
          </a:xfrm>
          <a:custGeom>
            <a:avLst/>
            <a:gdLst/>
            <a:ahLst/>
            <a:cxnLst/>
            <a:rect l="l" t="t" r="r" b="b"/>
            <a:pathLst>
              <a:path w="5211094" h="3761462">
                <a:moveTo>
                  <a:pt x="0" y="0"/>
                </a:moveTo>
                <a:lnTo>
                  <a:pt x="5211094" y="0"/>
                </a:lnTo>
                <a:lnTo>
                  <a:pt x="5211094" y="3761463"/>
                </a:lnTo>
                <a:lnTo>
                  <a:pt x="0" y="37614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19285" y="6893145"/>
            <a:ext cx="4800367" cy="3691918"/>
          </a:xfrm>
          <a:custGeom>
            <a:avLst/>
            <a:gdLst/>
            <a:ahLst/>
            <a:cxnLst/>
            <a:rect l="l" t="t" r="r" b="b"/>
            <a:pathLst>
              <a:path w="4800367" h="3691918">
                <a:moveTo>
                  <a:pt x="0" y="0"/>
                </a:moveTo>
                <a:lnTo>
                  <a:pt x="4800366" y="0"/>
                </a:lnTo>
                <a:lnTo>
                  <a:pt x="4800366" y="3691918"/>
                </a:lnTo>
                <a:lnTo>
                  <a:pt x="0" y="36919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644216">
            <a:off x="10797228" y="-5675053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1"/>
                </a:lnTo>
                <a:lnTo>
                  <a:pt x="0" y="130943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61158">
            <a:off x="-2989925" y="3739845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0"/>
                </a:lnTo>
                <a:lnTo>
                  <a:pt x="0" y="13094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975986" y="4885170"/>
            <a:ext cx="9159063" cy="4373130"/>
          </a:xfrm>
          <a:custGeom>
            <a:avLst/>
            <a:gdLst/>
            <a:ahLst/>
            <a:cxnLst/>
            <a:rect l="l" t="t" r="r" b="b"/>
            <a:pathLst>
              <a:path w="9159063" h="4373130">
                <a:moveTo>
                  <a:pt x="0" y="0"/>
                </a:moveTo>
                <a:lnTo>
                  <a:pt x="9159063" y="0"/>
                </a:lnTo>
                <a:lnTo>
                  <a:pt x="9159063" y="4373130"/>
                </a:lnTo>
                <a:lnTo>
                  <a:pt x="0" y="43731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42849" y="-1358524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7"/>
                </a:lnTo>
                <a:lnTo>
                  <a:pt x="0" y="3425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204417" y="5694359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7"/>
                </a:lnTo>
                <a:lnTo>
                  <a:pt x="0" y="3425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284987" y="1306818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9" y="0"/>
                </a:lnTo>
                <a:lnTo>
                  <a:pt x="883729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196809" y="6126774"/>
            <a:ext cx="690809" cy="786635"/>
          </a:xfrm>
          <a:custGeom>
            <a:avLst/>
            <a:gdLst/>
            <a:ahLst/>
            <a:cxnLst/>
            <a:rect l="l" t="t" r="r" b="b"/>
            <a:pathLst>
              <a:path w="690809" h="786635">
                <a:moveTo>
                  <a:pt x="0" y="0"/>
                </a:moveTo>
                <a:lnTo>
                  <a:pt x="690808" y="0"/>
                </a:lnTo>
                <a:lnTo>
                  <a:pt x="690808" y="786635"/>
                </a:lnTo>
                <a:lnTo>
                  <a:pt x="0" y="786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136994" y="6722918"/>
            <a:ext cx="3882875" cy="4114800"/>
          </a:xfrm>
          <a:custGeom>
            <a:avLst/>
            <a:gdLst/>
            <a:ahLst/>
            <a:cxnLst/>
            <a:rect l="l" t="t" r="r" b="b"/>
            <a:pathLst>
              <a:path w="3882875" h="4114800">
                <a:moveTo>
                  <a:pt x="0" y="0"/>
                </a:moveTo>
                <a:lnTo>
                  <a:pt x="3882875" y="0"/>
                </a:lnTo>
                <a:lnTo>
                  <a:pt x="3882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268339" y="1579559"/>
            <a:ext cx="2895323" cy="4114800"/>
          </a:xfrm>
          <a:custGeom>
            <a:avLst/>
            <a:gdLst/>
            <a:ahLst/>
            <a:cxnLst/>
            <a:rect l="l" t="t" r="r" b="b"/>
            <a:pathLst>
              <a:path w="2895323" h="4114800">
                <a:moveTo>
                  <a:pt x="0" y="0"/>
                </a:moveTo>
                <a:lnTo>
                  <a:pt x="2895322" y="0"/>
                </a:lnTo>
                <a:lnTo>
                  <a:pt x="2895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09257" y="862577"/>
            <a:ext cx="8075731" cy="1398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50"/>
              </a:lnSpc>
              <a:spcBef>
                <a:spcPct val="0"/>
              </a:spcBef>
            </a:pPr>
            <a:r>
              <a:rPr lang="en-US" sz="9625" dirty="0" err="1">
                <a:solidFill>
                  <a:srgbClr val="D5543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digiana Toybox Bold"/>
                <a:sym typeface="Adigiana Toybox Bold"/>
              </a:rPr>
              <a:t>景點介紹</a:t>
            </a:r>
            <a:endParaRPr lang="en-US" sz="9625" dirty="0">
              <a:solidFill>
                <a:srgbClr val="D5543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digiana Toybox Bold"/>
              <a:sym typeface="Adigiana Toybox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644216">
            <a:off x="12002260" y="4461740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1"/>
                </a:lnTo>
                <a:lnTo>
                  <a:pt x="0" y="130943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61158">
            <a:off x="-5035077" y="-6547155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0"/>
                </a:lnTo>
                <a:lnTo>
                  <a:pt x="0" y="13094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948870" y="8424192"/>
            <a:ext cx="3353778" cy="3189138"/>
          </a:xfrm>
          <a:custGeom>
            <a:avLst/>
            <a:gdLst/>
            <a:ahLst/>
            <a:cxnLst/>
            <a:rect l="l" t="t" r="r" b="b"/>
            <a:pathLst>
              <a:path w="3353778" h="3189138">
                <a:moveTo>
                  <a:pt x="0" y="0"/>
                </a:moveTo>
                <a:lnTo>
                  <a:pt x="3353778" y="0"/>
                </a:lnTo>
                <a:lnTo>
                  <a:pt x="3353778" y="3189138"/>
                </a:lnTo>
                <a:lnTo>
                  <a:pt x="0" y="3189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745834" y="-1712923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6"/>
                </a:lnTo>
                <a:lnTo>
                  <a:pt x="0" y="34258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126604" y="3756145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9" y="0"/>
                </a:lnTo>
                <a:lnTo>
                  <a:pt x="883729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579931" y="1712923"/>
            <a:ext cx="687288" cy="782627"/>
          </a:xfrm>
          <a:custGeom>
            <a:avLst/>
            <a:gdLst/>
            <a:ahLst/>
            <a:cxnLst/>
            <a:rect l="l" t="t" r="r" b="b"/>
            <a:pathLst>
              <a:path w="687288" h="782627">
                <a:moveTo>
                  <a:pt x="0" y="0"/>
                </a:moveTo>
                <a:lnTo>
                  <a:pt x="687289" y="0"/>
                </a:lnTo>
                <a:lnTo>
                  <a:pt x="687289" y="782627"/>
                </a:lnTo>
                <a:lnTo>
                  <a:pt x="0" y="7826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04908" y="4982612"/>
            <a:ext cx="8646520" cy="4128409"/>
          </a:xfrm>
          <a:custGeom>
            <a:avLst/>
            <a:gdLst/>
            <a:ahLst/>
            <a:cxnLst/>
            <a:rect l="l" t="t" r="r" b="b"/>
            <a:pathLst>
              <a:path w="8646520" h="4128409">
                <a:moveTo>
                  <a:pt x="0" y="0"/>
                </a:moveTo>
                <a:lnTo>
                  <a:pt x="8646520" y="0"/>
                </a:lnTo>
                <a:lnTo>
                  <a:pt x="8646520" y="4128409"/>
                </a:lnTo>
                <a:lnTo>
                  <a:pt x="0" y="41284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866254" y="4346630"/>
            <a:ext cx="8964575" cy="5672131"/>
          </a:xfrm>
          <a:custGeom>
            <a:avLst/>
            <a:gdLst/>
            <a:ahLst/>
            <a:cxnLst/>
            <a:rect l="l" t="t" r="r" b="b"/>
            <a:pathLst>
              <a:path w="8964575" h="5672131">
                <a:moveTo>
                  <a:pt x="0" y="0"/>
                </a:moveTo>
                <a:lnTo>
                  <a:pt x="8964574" y="0"/>
                </a:lnTo>
                <a:lnTo>
                  <a:pt x="8964574" y="5672131"/>
                </a:lnTo>
                <a:lnTo>
                  <a:pt x="0" y="56721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663731" y="1316078"/>
            <a:ext cx="11082103" cy="1398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50"/>
              </a:lnSpc>
              <a:spcBef>
                <a:spcPct val="0"/>
              </a:spcBef>
            </a:pPr>
            <a:r>
              <a:rPr lang="en-US" sz="9625" dirty="0" err="1">
                <a:solidFill>
                  <a:srgbClr val="D5543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digiana Toybox Bold"/>
                <a:sym typeface="Adigiana Toybox Bold"/>
              </a:rPr>
              <a:t>景點介紹</a:t>
            </a:r>
            <a:endParaRPr lang="en-US" sz="9625" dirty="0">
              <a:solidFill>
                <a:srgbClr val="D5543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digiana Toybox Bold"/>
              <a:sym typeface="Adigiana Toybox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01487" y="4500891"/>
            <a:ext cx="9159063" cy="4373130"/>
          </a:xfrm>
          <a:custGeom>
            <a:avLst/>
            <a:gdLst/>
            <a:ahLst/>
            <a:cxnLst/>
            <a:rect l="l" t="t" r="r" b="b"/>
            <a:pathLst>
              <a:path w="9159063" h="4373130">
                <a:moveTo>
                  <a:pt x="0" y="0"/>
                </a:moveTo>
                <a:lnTo>
                  <a:pt x="9159062" y="0"/>
                </a:lnTo>
                <a:lnTo>
                  <a:pt x="9159062" y="4373130"/>
                </a:lnTo>
                <a:lnTo>
                  <a:pt x="0" y="43731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69164" y="1019175"/>
            <a:ext cx="10023709" cy="1398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50"/>
              </a:lnSpc>
              <a:spcBef>
                <a:spcPct val="0"/>
              </a:spcBef>
            </a:pPr>
            <a:r>
              <a:rPr lang="en-US" sz="9625" dirty="0" err="1">
                <a:solidFill>
                  <a:srgbClr val="D5543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digiana Toybox Bold"/>
                <a:sym typeface="Adigiana Toybox Bold"/>
              </a:rPr>
              <a:t>行程預算</a:t>
            </a:r>
            <a:endParaRPr lang="en-US" sz="9625" dirty="0">
              <a:solidFill>
                <a:srgbClr val="D5543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digiana Toybox Bold"/>
              <a:sym typeface="Adigiana Toybox Bold"/>
            </a:endParaRPr>
          </a:p>
        </p:txBody>
      </p:sp>
      <p:sp>
        <p:nvSpPr>
          <p:cNvPr id="4" name="Freeform 4"/>
          <p:cNvSpPr/>
          <p:nvPr/>
        </p:nvSpPr>
        <p:spPr>
          <a:xfrm rot="3644216">
            <a:off x="12002260" y="4461740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1"/>
                </a:lnTo>
                <a:lnTo>
                  <a:pt x="0" y="130943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999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261158">
            <a:off x="-5035077" y="-6547155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0"/>
                </a:lnTo>
                <a:lnTo>
                  <a:pt x="0" y="13094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999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17131" y="4875694"/>
            <a:ext cx="3353778" cy="3189138"/>
          </a:xfrm>
          <a:custGeom>
            <a:avLst/>
            <a:gdLst/>
            <a:ahLst/>
            <a:cxnLst/>
            <a:rect l="l" t="t" r="r" b="b"/>
            <a:pathLst>
              <a:path w="3353778" h="3189138">
                <a:moveTo>
                  <a:pt x="0" y="0"/>
                </a:moveTo>
                <a:lnTo>
                  <a:pt x="3353778" y="0"/>
                </a:lnTo>
                <a:lnTo>
                  <a:pt x="3353778" y="3189138"/>
                </a:lnTo>
                <a:lnTo>
                  <a:pt x="0" y="31891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250746" y="2875736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7"/>
                </a:lnTo>
                <a:lnTo>
                  <a:pt x="0" y="3425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64813" y="7867705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8" y="0"/>
                </a:lnTo>
                <a:lnTo>
                  <a:pt x="883728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36647" y="1869421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9" y="0"/>
                </a:lnTo>
                <a:lnTo>
                  <a:pt x="883729" y="1006315"/>
                </a:lnTo>
                <a:lnTo>
                  <a:pt x="0" y="10063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936647" y="7363582"/>
            <a:ext cx="3483004" cy="3438675"/>
          </a:xfrm>
          <a:custGeom>
            <a:avLst/>
            <a:gdLst/>
            <a:ahLst/>
            <a:cxnLst/>
            <a:rect l="l" t="t" r="r" b="b"/>
            <a:pathLst>
              <a:path w="3483004" h="3438675">
                <a:moveTo>
                  <a:pt x="0" y="0"/>
                </a:moveTo>
                <a:lnTo>
                  <a:pt x="3483004" y="0"/>
                </a:lnTo>
                <a:lnTo>
                  <a:pt x="3483004" y="3438674"/>
                </a:lnTo>
                <a:lnTo>
                  <a:pt x="0" y="34386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049179" y="-529936"/>
            <a:ext cx="2403134" cy="3117273"/>
          </a:xfrm>
          <a:custGeom>
            <a:avLst/>
            <a:gdLst/>
            <a:ahLst/>
            <a:cxnLst/>
            <a:rect l="l" t="t" r="r" b="b"/>
            <a:pathLst>
              <a:path w="2403134" h="3117273">
                <a:moveTo>
                  <a:pt x="0" y="0"/>
                </a:moveTo>
                <a:lnTo>
                  <a:pt x="2403134" y="0"/>
                </a:lnTo>
                <a:lnTo>
                  <a:pt x="2403134" y="3117272"/>
                </a:lnTo>
                <a:lnTo>
                  <a:pt x="0" y="31172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644216">
            <a:off x="10797228" y="-5675053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1"/>
                </a:lnTo>
                <a:lnTo>
                  <a:pt x="0" y="130943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61158">
            <a:off x="-2989925" y="3739845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0"/>
                </a:lnTo>
                <a:lnTo>
                  <a:pt x="0" y="13094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975986" y="4885170"/>
            <a:ext cx="9159063" cy="4373130"/>
          </a:xfrm>
          <a:custGeom>
            <a:avLst/>
            <a:gdLst/>
            <a:ahLst/>
            <a:cxnLst/>
            <a:rect l="l" t="t" r="r" b="b"/>
            <a:pathLst>
              <a:path w="9159063" h="4373130">
                <a:moveTo>
                  <a:pt x="0" y="0"/>
                </a:moveTo>
                <a:lnTo>
                  <a:pt x="9159063" y="0"/>
                </a:lnTo>
                <a:lnTo>
                  <a:pt x="9159063" y="4373130"/>
                </a:lnTo>
                <a:lnTo>
                  <a:pt x="0" y="43731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42849" y="-1358524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7"/>
                </a:lnTo>
                <a:lnTo>
                  <a:pt x="0" y="3425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204417" y="5694359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7"/>
                </a:lnTo>
                <a:lnTo>
                  <a:pt x="0" y="3425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284987" y="1306818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9" y="0"/>
                </a:lnTo>
                <a:lnTo>
                  <a:pt x="883729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196809" y="6126774"/>
            <a:ext cx="690809" cy="786635"/>
          </a:xfrm>
          <a:custGeom>
            <a:avLst/>
            <a:gdLst/>
            <a:ahLst/>
            <a:cxnLst/>
            <a:rect l="l" t="t" r="r" b="b"/>
            <a:pathLst>
              <a:path w="690809" h="786635">
                <a:moveTo>
                  <a:pt x="0" y="0"/>
                </a:moveTo>
                <a:lnTo>
                  <a:pt x="690808" y="0"/>
                </a:lnTo>
                <a:lnTo>
                  <a:pt x="690808" y="786635"/>
                </a:lnTo>
                <a:lnTo>
                  <a:pt x="0" y="786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247830" y="6520091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3" y="0"/>
                </a:lnTo>
                <a:lnTo>
                  <a:pt x="4294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552381" y="1306818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0" y="0"/>
                </a:moveTo>
                <a:lnTo>
                  <a:pt x="3306803" y="0"/>
                </a:lnTo>
                <a:lnTo>
                  <a:pt x="330680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816131" y="1468478"/>
            <a:ext cx="11082103" cy="1398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50"/>
              </a:lnSpc>
              <a:spcBef>
                <a:spcPct val="0"/>
              </a:spcBef>
            </a:pPr>
            <a:r>
              <a:rPr lang="en-US" sz="9625" dirty="0" err="1">
                <a:solidFill>
                  <a:srgbClr val="D5543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digiana Toybox Bold"/>
                <a:sym typeface="Adigiana Toybox Bold"/>
              </a:rPr>
              <a:t>宣傳促銷</a:t>
            </a:r>
            <a:endParaRPr lang="en-US" sz="9625" dirty="0">
              <a:solidFill>
                <a:srgbClr val="D5543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digiana Toybox Bold"/>
              <a:sym typeface="Adigiana Toybox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644216">
            <a:off x="12002260" y="4461740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1"/>
                </a:lnTo>
                <a:lnTo>
                  <a:pt x="0" y="130943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61158">
            <a:off x="-5035077" y="-6547155"/>
            <a:ext cx="11308723" cy="13094311"/>
          </a:xfrm>
          <a:custGeom>
            <a:avLst/>
            <a:gdLst/>
            <a:ahLst/>
            <a:cxnLst/>
            <a:rect l="l" t="t" r="r" b="b"/>
            <a:pathLst>
              <a:path w="11308723" h="13094311">
                <a:moveTo>
                  <a:pt x="0" y="0"/>
                </a:moveTo>
                <a:lnTo>
                  <a:pt x="11308723" y="0"/>
                </a:lnTo>
                <a:lnTo>
                  <a:pt x="11308723" y="13094310"/>
                </a:lnTo>
                <a:lnTo>
                  <a:pt x="0" y="130943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948870" y="8424192"/>
            <a:ext cx="3353778" cy="3189138"/>
          </a:xfrm>
          <a:custGeom>
            <a:avLst/>
            <a:gdLst/>
            <a:ahLst/>
            <a:cxnLst/>
            <a:rect l="l" t="t" r="r" b="b"/>
            <a:pathLst>
              <a:path w="3353778" h="3189138">
                <a:moveTo>
                  <a:pt x="0" y="0"/>
                </a:moveTo>
                <a:lnTo>
                  <a:pt x="3353778" y="0"/>
                </a:lnTo>
                <a:lnTo>
                  <a:pt x="3353778" y="3189138"/>
                </a:lnTo>
                <a:lnTo>
                  <a:pt x="0" y="3189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745834" y="-1712923"/>
            <a:ext cx="3602707" cy="3425847"/>
          </a:xfrm>
          <a:custGeom>
            <a:avLst/>
            <a:gdLst/>
            <a:ahLst/>
            <a:cxnLst/>
            <a:rect l="l" t="t" r="r" b="b"/>
            <a:pathLst>
              <a:path w="3602707" h="3425847">
                <a:moveTo>
                  <a:pt x="0" y="0"/>
                </a:moveTo>
                <a:lnTo>
                  <a:pt x="3602707" y="0"/>
                </a:lnTo>
                <a:lnTo>
                  <a:pt x="3602707" y="3425846"/>
                </a:lnTo>
                <a:lnTo>
                  <a:pt x="0" y="34258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126604" y="3756145"/>
            <a:ext cx="883728" cy="1006316"/>
          </a:xfrm>
          <a:custGeom>
            <a:avLst/>
            <a:gdLst/>
            <a:ahLst/>
            <a:cxnLst/>
            <a:rect l="l" t="t" r="r" b="b"/>
            <a:pathLst>
              <a:path w="883728" h="1006316">
                <a:moveTo>
                  <a:pt x="0" y="0"/>
                </a:moveTo>
                <a:lnTo>
                  <a:pt x="883729" y="0"/>
                </a:lnTo>
                <a:lnTo>
                  <a:pt x="883729" y="1006316"/>
                </a:lnTo>
                <a:lnTo>
                  <a:pt x="0" y="10063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579931" y="1712923"/>
            <a:ext cx="687288" cy="782627"/>
          </a:xfrm>
          <a:custGeom>
            <a:avLst/>
            <a:gdLst/>
            <a:ahLst/>
            <a:cxnLst/>
            <a:rect l="l" t="t" r="r" b="b"/>
            <a:pathLst>
              <a:path w="687288" h="782627">
                <a:moveTo>
                  <a:pt x="0" y="0"/>
                </a:moveTo>
                <a:lnTo>
                  <a:pt x="687289" y="0"/>
                </a:lnTo>
                <a:lnTo>
                  <a:pt x="687289" y="782627"/>
                </a:lnTo>
                <a:lnTo>
                  <a:pt x="0" y="7826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04908" y="5320317"/>
            <a:ext cx="8646520" cy="4128409"/>
          </a:xfrm>
          <a:custGeom>
            <a:avLst/>
            <a:gdLst/>
            <a:ahLst/>
            <a:cxnLst/>
            <a:rect l="l" t="t" r="r" b="b"/>
            <a:pathLst>
              <a:path w="8646520" h="4128409">
                <a:moveTo>
                  <a:pt x="0" y="0"/>
                </a:moveTo>
                <a:lnTo>
                  <a:pt x="8646520" y="0"/>
                </a:lnTo>
                <a:lnTo>
                  <a:pt x="8646520" y="4128409"/>
                </a:lnTo>
                <a:lnTo>
                  <a:pt x="0" y="41284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3157686" y="3067015"/>
            <a:ext cx="6381711" cy="6381711"/>
          </a:xfrm>
          <a:custGeom>
            <a:avLst/>
            <a:gdLst/>
            <a:ahLst/>
            <a:cxnLst/>
            <a:rect l="l" t="t" r="r" b="b"/>
            <a:pathLst>
              <a:path w="6381711" h="6381711">
                <a:moveTo>
                  <a:pt x="6381711" y="0"/>
                </a:moveTo>
                <a:lnTo>
                  <a:pt x="0" y="0"/>
                </a:lnTo>
                <a:lnTo>
                  <a:pt x="0" y="6381711"/>
                </a:lnTo>
                <a:lnTo>
                  <a:pt x="6381711" y="6381711"/>
                </a:lnTo>
                <a:lnTo>
                  <a:pt x="638171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663731" y="1072167"/>
            <a:ext cx="11082103" cy="1305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17"/>
              </a:lnSpc>
            </a:pPr>
            <a:r>
              <a:rPr lang="en-US" sz="9625" dirty="0" err="1">
                <a:solidFill>
                  <a:srgbClr val="D5543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digiana Toybox Bold"/>
                <a:sym typeface="Adigiana Toybox Bold"/>
              </a:rPr>
              <a:t>預期效益</a:t>
            </a:r>
            <a:endParaRPr lang="en-US" sz="9625" dirty="0">
              <a:solidFill>
                <a:srgbClr val="D5543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digiana Toybox Bold"/>
              <a:sym typeface="Adigiana Toybox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556010" y="6297658"/>
            <a:ext cx="6344316" cy="678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63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自訂</PresentationFormat>
  <Paragraphs>15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Adigiana Toybox Bold</vt:lpstr>
      <vt:lpstr>Adigiana Toybox</vt:lpstr>
      <vt:lpstr>微軟正黑體</vt:lpstr>
      <vt:lpstr>Milk Tea Font TH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Pink Yellow and Orange Playful Travel Presentation</dc:title>
  <cp:lastModifiedBy>user</cp:lastModifiedBy>
  <cp:revision>3</cp:revision>
  <dcterms:created xsi:type="dcterms:W3CDTF">2006-08-16T00:00:00Z</dcterms:created>
  <dcterms:modified xsi:type="dcterms:W3CDTF">2026-03-06T07:30:22Z</dcterms:modified>
  <dc:identifier>DAHALRaW7_s</dc:identifier>
</cp:coreProperties>
</file>