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Some Time Later" charset="1" panose="02000503000000000000"/>
      <p:regular r:id="rId16"/>
    </p:embeddedFont>
    <p:embeddedFont>
      <p:font typeface="Milk Tea Font TH" charset="1" panose="02000503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22.png" Type="http://schemas.openxmlformats.org/officeDocument/2006/relationships/image"/><Relationship Id="rId16" Target="../media/image23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png" Type="http://schemas.openxmlformats.org/officeDocument/2006/relationships/image"/><Relationship Id="rId11" Target="../media/image31.svg" Type="http://schemas.openxmlformats.org/officeDocument/2006/relationships/image"/><Relationship Id="rId12" Target="../media/image14.png" Type="http://schemas.openxmlformats.org/officeDocument/2006/relationships/image"/><Relationship Id="rId13" Target="../media/image15.svg" Type="http://schemas.openxmlformats.org/officeDocument/2006/relationships/image"/><Relationship Id="rId14" Target="../media/image32.png" Type="http://schemas.openxmlformats.org/officeDocument/2006/relationships/image"/><Relationship Id="rId15" Target="../media/image33.sv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28.png" Type="http://schemas.openxmlformats.org/officeDocument/2006/relationships/image"/><Relationship Id="rId9" Target="../media/image2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svg" Type="http://schemas.openxmlformats.org/officeDocument/2006/relationships/image"/><Relationship Id="rId12" Target="../media/image5.png" Type="http://schemas.openxmlformats.org/officeDocument/2006/relationships/image"/><Relationship Id="rId13" Target="../media/image6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Relationship Id="rId8" Target="../media/image36.png" Type="http://schemas.openxmlformats.org/officeDocument/2006/relationships/image"/><Relationship Id="rId9" Target="../media/image37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11" Target="../media/image19.sv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32.png" Type="http://schemas.openxmlformats.org/officeDocument/2006/relationships/image"/><Relationship Id="rId7" Target="../media/image33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6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47.png" Type="http://schemas.openxmlformats.org/officeDocument/2006/relationships/image"/><Relationship Id="rId14" Target="../media/image4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Relationship Id="rId6" Target="../media/image42.png" Type="http://schemas.openxmlformats.org/officeDocument/2006/relationships/image"/><Relationship Id="rId7" Target="../media/image43.png" Type="http://schemas.openxmlformats.org/officeDocument/2006/relationships/image"/><Relationship Id="rId8" Target="../media/image44.svg" Type="http://schemas.openxmlformats.org/officeDocument/2006/relationships/image"/><Relationship Id="rId9" Target="../media/image4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png" Type="http://schemas.openxmlformats.org/officeDocument/2006/relationships/image"/><Relationship Id="rId11" Target="../media/image46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20.png" Type="http://schemas.openxmlformats.org/officeDocument/2006/relationships/image"/><Relationship Id="rId5" Target="../media/image21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png" Type="http://schemas.openxmlformats.org/officeDocument/2006/relationships/image"/><Relationship Id="rId11" Target="../media/image33.sv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49.png" Type="http://schemas.openxmlformats.org/officeDocument/2006/relationships/image"/><Relationship Id="rId5" Target="../media/image50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Relationship Id="rId8" Target="../media/image36.png" Type="http://schemas.openxmlformats.org/officeDocument/2006/relationships/image"/><Relationship Id="rId9" Target="../media/image37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3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1.pn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43.png" Type="http://schemas.openxmlformats.org/officeDocument/2006/relationships/image"/><Relationship Id="rId8" Target="../media/image44.svg" Type="http://schemas.openxmlformats.org/officeDocument/2006/relationships/image"/><Relationship Id="rId9" Target="../media/image5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6.svg" Type="http://schemas.openxmlformats.org/officeDocument/2006/relationships/image"/><Relationship Id="rId11" Target="../media/image47.png" Type="http://schemas.openxmlformats.org/officeDocument/2006/relationships/image"/><Relationship Id="rId12" Target="../media/image48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54.png" Type="http://schemas.openxmlformats.org/officeDocument/2006/relationships/image"/><Relationship Id="rId5" Target="../media/image26.png" Type="http://schemas.openxmlformats.org/officeDocument/2006/relationships/image"/><Relationship Id="rId6" Target="../media/image27.svg" Type="http://schemas.openxmlformats.org/officeDocument/2006/relationships/image"/><Relationship Id="rId7" Target="../media/image20.png" Type="http://schemas.openxmlformats.org/officeDocument/2006/relationships/image"/><Relationship Id="rId8" Target="../media/image21.svg" Type="http://schemas.openxmlformats.org/officeDocument/2006/relationships/image"/><Relationship Id="rId9" Target="../media/image4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A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67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268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312638" y="1524427"/>
            <a:ext cx="15815123" cy="7733873"/>
            <a:chOff x="0" y="0"/>
            <a:chExt cx="4165300" cy="203690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165300" cy="2036905"/>
            </a:xfrm>
            <a:custGeom>
              <a:avLst/>
              <a:gdLst/>
              <a:ahLst/>
              <a:cxnLst/>
              <a:rect r="r" b="b" t="t" l="l"/>
              <a:pathLst>
                <a:path h="2036905" w="4165300">
                  <a:moveTo>
                    <a:pt x="0" y="0"/>
                  </a:moveTo>
                  <a:lnTo>
                    <a:pt x="4165300" y="0"/>
                  </a:lnTo>
                  <a:lnTo>
                    <a:pt x="4165300" y="2036905"/>
                  </a:lnTo>
                  <a:lnTo>
                    <a:pt x="0" y="2036905"/>
                  </a:lnTo>
                  <a:close/>
                </a:path>
              </a:pathLst>
            </a:custGeom>
            <a:solidFill>
              <a:srgbClr val="CECBA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165300" cy="20750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160238" y="1376905"/>
            <a:ext cx="15613608" cy="7571319"/>
            <a:chOff x="0" y="0"/>
            <a:chExt cx="4112226" cy="199409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112226" cy="1994092"/>
            </a:xfrm>
            <a:custGeom>
              <a:avLst/>
              <a:gdLst/>
              <a:ahLst/>
              <a:cxnLst/>
              <a:rect r="r" b="b" t="t" l="l"/>
              <a:pathLst>
                <a:path h="1994092" w="4112226">
                  <a:moveTo>
                    <a:pt x="0" y="0"/>
                  </a:moveTo>
                  <a:lnTo>
                    <a:pt x="4112226" y="0"/>
                  </a:lnTo>
                  <a:lnTo>
                    <a:pt x="4112226" y="1994092"/>
                  </a:lnTo>
                  <a:lnTo>
                    <a:pt x="0" y="1994092"/>
                  </a:lnTo>
                  <a:close/>
                </a:path>
              </a:pathLst>
            </a:custGeom>
            <a:solidFill>
              <a:srgbClr val="FFF4E0"/>
            </a:solidFill>
            <a:ln w="66675" cap="sq">
              <a:solidFill>
                <a:srgbClr val="5D8D69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112226" cy="20321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160048" y="-799829"/>
            <a:ext cx="264892" cy="3657059"/>
            <a:chOff x="0" y="0"/>
            <a:chExt cx="69766" cy="96317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9766" cy="963176"/>
            </a:xfrm>
            <a:custGeom>
              <a:avLst/>
              <a:gdLst/>
              <a:ahLst/>
              <a:cxnLst/>
              <a:rect r="r" b="b" t="t" l="l"/>
              <a:pathLst>
                <a:path h="963176" w="69766">
                  <a:moveTo>
                    <a:pt x="0" y="0"/>
                  </a:moveTo>
                  <a:lnTo>
                    <a:pt x="69766" y="0"/>
                  </a:lnTo>
                  <a:lnTo>
                    <a:pt x="69766" y="963176"/>
                  </a:lnTo>
                  <a:lnTo>
                    <a:pt x="0" y="963176"/>
                  </a:lnTo>
                  <a:close/>
                </a:path>
              </a:pathLst>
            </a:custGeom>
            <a:solidFill>
              <a:srgbClr val="F8D455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69766" cy="10012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061753" y="2626489"/>
            <a:ext cx="461482" cy="461482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5021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5400495" y="-1030570"/>
            <a:ext cx="264892" cy="3657059"/>
            <a:chOff x="0" y="0"/>
            <a:chExt cx="69766" cy="96317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9766" cy="963176"/>
            </a:xfrm>
            <a:custGeom>
              <a:avLst/>
              <a:gdLst/>
              <a:ahLst/>
              <a:cxnLst/>
              <a:rect r="r" b="b" t="t" l="l"/>
              <a:pathLst>
                <a:path h="963176" w="69766">
                  <a:moveTo>
                    <a:pt x="0" y="0"/>
                  </a:moveTo>
                  <a:lnTo>
                    <a:pt x="69766" y="0"/>
                  </a:lnTo>
                  <a:lnTo>
                    <a:pt x="69766" y="963176"/>
                  </a:lnTo>
                  <a:lnTo>
                    <a:pt x="0" y="963176"/>
                  </a:lnTo>
                  <a:close/>
                </a:path>
              </a:pathLst>
            </a:custGeom>
            <a:solidFill>
              <a:srgbClr val="F8D455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69766" cy="10012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5302200" y="2395748"/>
            <a:ext cx="461482" cy="461482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5021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4987886" y="6938151"/>
            <a:ext cx="2553212" cy="2010074"/>
          </a:xfrm>
          <a:custGeom>
            <a:avLst/>
            <a:gdLst/>
            <a:ahLst/>
            <a:cxnLst/>
            <a:rect r="r" b="b" t="t" l="l"/>
            <a:pathLst>
              <a:path h="2010074" w="2553212">
                <a:moveTo>
                  <a:pt x="0" y="0"/>
                </a:moveTo>
                <a:lnTo>
                  <a:pt x="2553212" y="0"/>
                </a:lnTo>
                <a:lnTo>
                  <a:pt x="2553212" y="2010074"/>
                </a:lnTo>
                <a:lnTo>
                  <a:pt x="0" y="20100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382990">
            <a:off x="487641" y="3533890"/>
            <a:ext cx="1949805" cy="1652016"/>
          </a:xfrm>
          <a:custGeom>
            <a:avLst/>
            <a:gdLst/>
            <a:ahLst/>
            <a:cxnLst/>
            <a:rect r="r" b="b" t="t" l="l"/>
            <a:pathLst>
              <a:path h="1652016" w="1949805">
                <a:moveTo>
                  <a:pt x="0" y="0"/>
                </a:moveTo>
                <a:lnTo>
                  <a:pt x="1949805" y="0"/>
                </a:lnTo>
                <a:lnTo>
                  <a:pt x="1949805" y="1652017"/>
                </a:lnTo>
                <a:lnTo>
                  <a:pt x="0" y="16520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5886435" y="3430624"/>
            <a:ext cx="1372865" cy="1313527"/>
          </a:xfrm>
          <a:custGeom>
            <a:avLst/>
            <a:gdLst/>
            <a:ahLst/>
            <a:cxnLst/>
            <a:rect r="r" b="b" t="t" l="l"/>
            <a:pathLst>
              <a:path h="1313527" w="1372865">
                <a:moveTo>
                  <a:pt x="0" y="0"/>
                </a:moveTo>
                <a:lnTo>
                  <a:pt x="1372865" y="0"/>
                </a:lnTo>
                <a:lnTo>
                  <a:pt x="1372865" y="1313527"/>
                </a:lnTo>
                <a:lnTo>
                  <a:pt x="0" y="131352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861272" y="7071455"/>
            <a:ext cx="1298776" cy="1283357"/>
          </a:xfrm>
          <a:custGeom>
            <a:avLst/>
            <a:gdLst/>
            <a:ahLst/>
            <a:cxnLst/>
            <a:rect r="r" b="b" t="t" l="l"/>
            <a:pathLst>
              <a:path h="1283357" w="1298776">
                <a:moveTo>
                  <a:pt x="0" y="0"/>
                </a:moveTo>
                <a:lnTo>
                  <a:pt x="1298776" y="0"/>
                </a:lnTo>
                <a:lnTo>
                  <a:pt x="1298776" y="1283358"/>
                </a:lnTo>
                <a:lnTo>
                  <a:pt x="0" y="12833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7891791" y="3367764"/>
            <a:ext cx="2150503" cy="1533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40"/>
              </a:lnSpc>
              <a:spcBef>
                <a:spcPct val="0"/>
              </a:spcBef>
            </a:pPr>
            <a:r>
              <a:rPr lang="en-US" sz="8385">
                <a:solidFill>
                  <a:srgbClr val="5D8D69"/>
                </a:solidFill>
                <a:latin typeface="Some Time Later"/>
                <a:ea typeface="Some Time Later"/>
                <a:cs typeface="Some Time Later"/>
                <a:sym typeface="Some Time Later"/>
              </a:rPr>
              <a:t>主題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237340" y="2402908"/>
            <a:ext cx="7642510" cy="903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64"/>
              </a:lnSpc>
            </a:pPr>
            <a:r>
              <a:rPr lang="en-US" sz="4474">
                <a:solidFill>
                  <a:srgbClr val="5D8D69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2026逗深坑餐旅創意行銷競賽</a:t>
            </a:r>
          </a:p>
          <a:p>
            <a:pPr algn="ctr">
              <a:lnSpc>
                <a:spcPts val="6264"/>
              </a:lnSpc>
              <a:spcBef>
                <a:spcPct val="0"/>
              </a:spcBef>
            </a:pPr>
          </a:p>
        </p:txBody>
      </p:sp>
      <p:sp>
        <p:nvSpPr>
          <p:cNvPr name="TextBox 28" id="28"/>
          <p:cNvSpPr txBox="true"/>
          <p:nvPr/>
        </p:nvSpPr>
        <p:spPr>
          <a:xfrm rot="0">
            <a:off x="5529324" y="5881180"/>
            <a:ext cx="6875437" cy="844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spc="1109">
                <a:solidFill>
                  <a:srgbClr val="5D8D69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參賽者資料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6D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67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268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77432">
            <a:off x="9561405" y="1376905"/>
            <a:ext cx="7212442" cy="7571319"/>
            <a:chOff x="0" y="0"/>
            <a:chExt cx="1899573" cy="199409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99573" cy="1994092"/>
            </a:xfrm>
            <a:custGeom>
              <a:avLst/>
              <a:gdLst/>
              <a:ahLst/>
              <a:cxnLst/>
              <a:rect r="r" b="b" t="t" l="l"/>
              <a:pathLst>
                <a:path h="1994092" w="1899573">
                  <a:moveTo>
                    <a:pt x="0" y="0"/>
                  </a:moveTo>
                  <a:lnTo>
                    <a:pt x="1899573" y="0"/>
                  </a:lnTo>
                  <a:lnTo>
                    <a:pt x="1899573" y="1994092"/>
                  </a:lnTo>
                  <a:lnTo>
                    <a:pt x="0" y="1994092"/>
                  </a:lnTo>
                  <a:close/>
                </a:path>
              </a:pathLst>
            </a:custGeom>
            <a:solidFill>
              <a:srgbClr val="FFF4E0"/>
            </a:solidFill>
            <a:ln cap="sq">
              <a:noFill/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899573" cy="20321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77432">
            <a:off x="9900404" y="1778702"/>
            <a:ext cx="6571675" cy="5115046"/>
            <a:chOff x="0" y="0"/>
            <a:chExt cx="1730811" cy="134717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730811" cy="1347173"/>
            </a:xfrm>
            <a:custGeom>
              <a:avLst/>
              <a:gdLst/>
              <a:ahLst/>
              <a:cxnLst/>
              <a:rect r="r" b="b" t="t" l="l"/>
              <a:pathLst>
                <a:path h="1347173" w="1730811">
                  <a:moveTo>
                    <a:pt x="0" y="0"/>
                  </a:moveTo>
                  <a:lnTo>
                    <a:pt x="1730811" y="0"/>
                  </a:lnTo>
                  <a:lnTo>
                    <a:pt x="1730811" y="1347173"/>
                  </a:lnTo>
                  <a:lnTo>
                    <a:pt x="0" y="1347173"/>
                  </a:lnTo>
                  <a:close/>
                </a:path>
              </a:pathLst>
            </a:custGeom>
            <a:solidFill>
              <a:srgbClr val="F8D455"/>
            </a:solidFill>
            <a:ln cap="sq">
              <a:noFill/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730811" cy="13852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4740766">
            <a:off x="9929997" y="1993290"/>
            <a:ext cx="2285446" cy="2060350"/>
          </a:xfrm>
          <a:custGeom>
            <a:avLst/>
            <a:gdLst/>
            <a:ahLst/>
            <a:cxnLst/>
            <a:rect r="r" b="b" t="t" l="l"/>
            <a:pathLst>
              <a:path h="2060350" w="2285446">
                <a:moveTo>
                  <a:pt x="0" y="0"/>
                </a:moveTo>
                <a:lnTo>
                  <a:pt x="2285446" y="0"/>
                </a:lnTo>
                <a:lnTo>
                  <a:pt x="2285446" y="2060350"/>
                </a:lnTo>
                <a:lnTo>
                  <a:pt x="0" y="20603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94616">
            <a:off x="11128403" y="2278825"/>
            <a:ext cx="4934448" cy="4114800"/>
          </a:xfrm>
          <a:custGeom>
            <a:avLst/>
            <a:gdLst/>
            <a:ahLst/>
            <a:cxnLst/>
            <a:rect r="r" b="b" t="t" l="l"/>
            <a:pathLst>
              <a:path h="4114800" w="4934448">
                <a:moveTo>
                  <a:pt x="0" y="0"/>
                </a:moveTo>
                <a:lnTo>
                  <a:pt x="4934449" y="0"/>
                </a:lnTo>
                <a:lnTo>
                  <a:pt x="49344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019166" y="5342159"/>
            <a:ext cx="1514440" cy="1313433"/>
          </a:xfrm>
          <a:custGeom>
            <a:avLst/>
            <a:gdLst/>
            <a:ahLst/>
            <a:cxnLst/>
            <a:rect r="r" b="b" t="t" l="l"/>
            <a:pathLst>
              <a:path h="1313433" w="1514440">
                <a:moveTo>
                  <a:pt x="0" y="0"/>
                </a:moveTo>
                <a:lnTo>
                  <a:pt x="1514440" y="0"/>
                </a:lnTo>
                <a:lnTo>
                  <a:pt x="1514440" y="1313433"/>
                </a:lnTo>
                <a:lnTo>
                  <a:pt x="0" y="13134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865502" y="2211708"/>
            <a:ext cx="1253033" cy="1013818"/>
          </a:xfrm>
          <a:custGeom>
            <a:avLst/>
            <a:gdLst/>
            <a:ahLst/>
            <a:cxnLst/>
            <a:rect r="r" b="b" t="t" l="l"/>
            <a:pathLst>
              <a:path h="1013818" w="1253033">
                <a:moveTo>
                  <a:pt x="0" y="0"/>
                </a:moveTo>
                <a:lnTo>
                  <a:pt x="1253033" y="0"/>
                </a:lnTo>
                <a:lnTo>
                  <a:pt x="1253033" y="1013818"/>
                </a:lnTo>
                <a:lnTo>
                  <a:pt x="0" y="10138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470259">
            <a:off x="15475433" y="5823771"/>
            <a:ext cx="2309892" cy="3769854"/>
          </a:xfrm>
          <a:custGeom>
            <a:avLst/>
            <a:gdLst/>
            <a:ahLst/>
            <a:cxnLst/>
            <a:rect r="r" b="b" t="t" l="l"/>
            <a:pathLst>
              <a:path h="3769854" w="2309892">
                <a:moveTo>
                  <a:pt x="0" y="0"/>
                </a:moveTo>
                <a:lnTo>
                  <a:pt x="2309892" y="0"/>
                </a:lnTo>
                <a:lnTo>
                  <a:pt x="2309892" y="3769854"/>
                </a:lnTo>
                <a:lnTo>
                  <a:pt x="0" y="37698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-1207732" y="7497638"/>
            <a:ext cx="2427088" cy="3061694"/>
          </a:xfrm>
          <a:custGeom>
            <a:avLst/>
            <a:gdLst/>
            <a:ahLst/>
            <a:cxnLst/>
            <a:rect r="r" b="b" t="t" l="l"/>
            <a:pathLst>
              <a:path h="3061694" w="2427088">
                <a:moveTo>
                  <a:pt x="0" y="0"/>
                </a:moveTo>
                <a:lnTo>
                  <a:pt x="2427088" y="0"/>
                </a:lnTo>
                <a:lnTo>
                  <a:pt x="2427088" y="3061694"/>
                </a:lnTo>
                <a:lnTo>
                  <a:pt x="0" y="306169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219356" y="1798885"/>
            <a:ext cx="7924644" cy="1906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910"/>
              </a:lnSpc>
            </a:pPr>
            <a:r>
              <a:rPr lang="en-US" sz="14344">
                <a:solidFill>
                  <a:srgbClr val="FFF4E0"/>
                </a:solidFill>
                <a:latin typeface="Some Time Later"/>
                <a:ea typeface="Some Time Later"/>
                <a:cs typeface="Some Time Later"/>
                <a:sym typeface="Some Time Later"/>
              </a:rPr>
              <a:t>背景介紹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6842794" y="3579061"/>
            <a:ext cx="1995275" cy="1763098"/>
          </a:xfrm>
          <a:custGeom>
            <a:avLst/>
            <a:gdLst/>
            <a:ahLst/>
            <a:cxnLst/>
            <a:rect r="r" b="b" t="t" l="l"/>
            <a:pathLst>
              <a:path h="1763098" w="1995275">
                <a:moveTo>
                  <a:pt x="0" y="0"/>
                </a:moveTo>
                <a:lnTo>
                  <a:pt x="1995275" y="0"/>
                </a:lnTo>
                <a:lnTo>
                  <a:pt x="1995275" y="1763098"/>
                </a:lnTo>
                <a:lnTo>
                  <a:pt x="0" y="176309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D8D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67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268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79681">
            <a:off x="1119034" y="1114697"/>
            <a:ext cx="7472319" cy="7844128"/>
            <a:chOff x="0" y="0"/>
            <a:chExt cx="1899573" cy="199409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99573" cy="1994092"/>
            </a:xfrm>
            <a:custGeom>
              <a:avLst/>
              <a:gdLst/>
              <a:ahLst/>
              <a:cxnLst/>
              <a:rect r="r" b="b" t="t" l="l"/>
              <a:pathLst>
                <a:path h="1994092" w="1899573">
                  <a:moveTo>
                    <a:pt x="0" y="0"/>
                  </a:moveTo>
                  <a:lnTo>
                    <a:pt x="1899573" y="0"/>
                  </a:lnTo>
                  <a:lnTo>
                    <a:pt x="1899573" y="1994092"/>
                  </a:lnTo>
                  <a:lnTo>
                    <a:pt x="0" y="1994092"/>
                  </a:lnTo>
                  <a:close/>
                </a:path>
              </a:pathLst>
            </a:custGeom>
            <a:solidFill>
              <a:srgbClr val="FFF4E0"/>
            </a:solidFill>
            <a:ln cap="sq">
              <a:noFill/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899573" cy="20321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-79681">
            <a:off x="1431115" y="1530984"/>
            <a:ext cx="6808464" cy="5299351"/>
            <a:chOff x="0" y="0"/>
            <a:chExt cx="1730811" cy="134717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730811" cy="1347173"/>
            </a:xfrm>
            <a:custGeom>
              <a:avLst/>
              <a:gdLst/>
              <a:ahLst/>
              <a:cxnLst/>
              <a:rect r="r" b="b" t="t" l="l"/>
              <a:pathLst>
                <a:path h="1347173" w="1730811">
                  <a:moveTo>
                    <a:pt x="0" y="0"/>
                  </a:moveTo>
                  <a:lnTo>
                    <a:pt x="1730811" y="0"/>
                  </a:lnTo>
                  <a:lnTo>
                    <a:pt x="1730811" y="1347173"/>
                  </a:lnTo>
                  <a:lnTo>
                    <a:pt x="0" y="1347173"/>
                  </a:lnTo>
                  <a:close/>
                </a:path>
              </a:pathLst>
            </a:custGeom>
            <a:solidFill>
              <a:srgbClr val="F8D455"/>
            </a:solidFill>
            <a:ln cap="sq">
              <a:noFill/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730811" cy="13852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-69743">
            <a:off x="1652216" y="2078328"/>
            <a:ext cx="3487961" cy="4263064"/>
          </a:xfrm>
          <a:custGeom>
            <a:avLst/>
            <a:gdLst/>
            <a:ahLst/>
            <a:cxnLst/>
            <a:rect r="r" b="b" t="t" l="l"/>
            <a:pathLst>
              <a:path h="4263064" w="3487961">
                <a:moveTo>
                  <a:pt x="0" y="0"/>
                </a:moveTo>
                <a:lnTo>
                  <a:pt x="3487961" y="0"/>
                </a:lnTo>
                <a:lnTo>
                  <a:pt x="3487961" y="4263064"/>
                </a:lnTo>
                <a:lnTo>
                  <a:pt x="0" y="42630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69743">
            <a:off x="5453936" y="4597278"/>
            <a:ext cx="2645209" cy="2082501"/>
          </a:xfrm>
          <a:custGeom>
            <a:avLst/>
            <a:gdLst/>
            <a:ahLst/>
            <a:cxnLst/>
            <a:rect r="r" b="b" t="t" l="l"/>
            <a:pathLst>
              <a:path h="2082501" w="2645209">
                <a:moveTo>
                  <a:pt x="0" y="0"/>
                </a:moveTo>
                <a:lnTo>
                  <a:pt x="2645209" y="0"/>
                </a:lnTo>
                <a:lnTo>
                  <a:pt x="2645209" y="2082501"/>
                </a:lnTo>
                <a:lnTo>
                  <a:pt x="0" y="20825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3296437">
            <a:off x="5722058" y="1878655"/>
            <a:ext cx="1571526" cy="2659506"/>
          </a:xfrm>
          <a:custGeom>
            <a:avLst/>
            <a:gdLst/>
            <a:ahLst/>
            <a:cxnLst/>
            <a:rect r="r" b="b" t="t" l="l"/>
            <a:pathLst>
              <a:path h="2659506" w="1571526">
                <a:moveTo>
                  <a:pt x="0" y="0"/>
                </a:moveTo>
                <a:lnTo>
                  <a:pt x="1571526" y="0"/>
                </a:lnTo>
                <a:lnTo>
                  <a:pt x="1571526" y="2659506"/>
                </a:lnTo>
                <a:lnTo>
                  <a:pt x="0" y="26595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351709">
            <a:off x="16685004" y="7920470"/>
            <a:ext cx="1771380" cy="2038199"/>
          </a:xfrm>
          <a:custGeom>
            <a:avLst/>
            <a:gdLst/>
            <a:ahLst/>
            <a:cxnLst/>
            <a:rect r="r" b="b" t="t" l="l"/>
            <a:pathLst>
              <a:path h="2038199" w="1771380">
                <a:moveTo>
                  <a:pt x="0" y="0"/>
                </a:moveTo>
                <a:lnTo>
                  <a:pt x="1771381" y="0"/>
                </a:lnTo>
                <a:lnTo>
                  <a:pt x="1771381" y="2038199"/>
                </a:lnTo>
                <a:lnTo>
                  <a:pt x="0" y="20381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38359">
            <a:off x="-1434160" y="6087776"/>
            <a:ext cx="4459800" cy="3867863"/>
          </a:xfrm>
          <a:custGeom>
            <a:avLst/>
            <a:gdLst/>
            <a:ahLst/>
            <a:cxnLst/>
            <a:rect r="r" b="b" t="t" l="l"/>
            <a:pathLst>
              <a:path h="3867863" w="4459800">
                <a:moveTo>
                  <a:pt x="0" y="0"/>
                </a:moveTo>
                <a:lnTo>
                  <a:pt x="4459799" y="0"/>
                </a:lnTo>
                <a:lnTo>
                  <a:pt x="4459799" y="3867863"/>
                </a:lnTo>
                <a:lnTo>
                  <a:pt x="0" y="386786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7023475" y="-108075"/>
            <a:ext cx="1992456" cy="2273550"/>
          </a:xfrm>
          <a:custGeom>
            <a:avLst/>
            <a:gdLst/>
            <a:ahLst/>
            <a:cxnLst/>
            <a:rect r="r" b="b" t="t" l="l"/>
            <a:pathLst>
              <a:path h="2273550" w="1992456">
                <a:moveTo>
                  <a:pt x="0" y="0"/>
                </a:moveTo>
                <a:lnTo>
                  <a:pt x="1992456" y="0"/>
                </a:lnTo>
                <a:lnTo>
                  <a:pt x="1992456" y="2273550"/>
                </a:lnTo>
                <a:lnTo>
                  <a:pt x="0" y="22735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8681249" y="1623655"/>
            <a:ext cx="9018071" cy="1206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247"/>
              </a:lnSpc>
            </a:pPr>
            <a:r>
              <a:rPr lang="en-US" sz="9164">
                <a:solidFill>
                  <a:srgbClr val="FFF4E0"/>
                </a:solidFill>
                <a:latin typeface="Some Time Later"/>
                <a:ea typeface="Some Time Later"/>
                <a:cs typeface="Some Time Later"/>
                <a:sym typeface="Some Time Later"/>
              </a:rPr>
              <a:t>創作靈感與理念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6D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67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268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4E0"/>
            </a:solidFill>
            <a:ln w="57150" cap="sq">
              <a:solidFill>
                <a:srgbClr val="5D8D69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446880" y="1583713"/>
            <a:ext cx="6251291" cy="7119574"/>
            <a:chOff x="0" y="0"/>
            <a:chExt cx="1646431" cy="187511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46431" cy="1875114"/>
            </a:xfrm>
            <a:custGeom>
              <a:avLst/>
              <a:gdLst/>
              <a:ahLst/>
              <a:cxnLst/>
              <a:rect r="r" b="b" t="t" l="l"/>
              <a:pathLst>
                <a:path h="1875114" w="1646431">
                  <a:moveTo>
                    <a:pt x="0" y="0"/>
                  </a:moveTo>
                  <a:lnTo>
                    <a:pt x="1646431" y="0"/>
                  </a:lnTo>
                  <a:lnTo>
                    <a:pt x="1646431" y="1875114"/>
                  </a:lnTo>
                  <a:lnTo>
                    <a:pt x="0" y="1875114"/>
                  </a:lnTo>
                  <a:close/>
                </a:path>
              </a:pathLst>
            </a:custGeom>
            <a:solidFill>
              <a:srgbClr val="F8D455"/>
            </a:solidFill>
            <a:ln cap="sq">
              <a:noFill/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646431" cy="19132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751644" y="1855121"/>
            <a:ext cx="5641763" cy="4473008"/>
            <a:chOff x="0" y="0"/>
            <a:chExt cx="1485896" cy="117807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85897" cy="1178076"/>
            </a:xfrm>
            <a:custGeom>
              <a:avLst/>
              <a:gdLst/>
              <a:ahLst/>
              <a:cxnLst/>
              <a:rect r="r" b="b" t="t" l="l"/>
              <a:pathLst>
                <a:path h="1178076" w="1485897">
                  <a:moveTo>
                    <a:pt x="0" y="0"/>
                  </a:moveTo>
                  <a:lnTo>
                    <a:pt x="1485897" y="0"/>
                  </a:lnTo>
                  <a:lnTo>
                    <a:pt x="1485897" y="1178076"/>
                  </a:lnTo>
                  <a:lnTo>
                    <a:pt x="0" y="1178076"/>
                  </a:lnTo>
                  <a:close/>
                </a:path>
              </a:pathLst>
            </a:custGeom>
            <a:solidFill>
              <a:srgbClr val="F6F2CE"/>
            </a:solidFill>
            <a:ln cap="sq">
              <a:noFill/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485896" cy="12161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1294240" y="2801657"/>
            <a:ext cx="4556572" cy="2791936"/>
          </a:xfrm>
          <a:custGeom>
            <a:avLst/>
            <a:gdLst/>
            <a:ahLst/>
            <a:cxnLst/>
            <a:rect r="r" b="b" t="t" l="l"/>
            <a:pathLst>
              <a:path h="2791936" w="4556572">
                <a:moveTo>
                  <a:pt x="0" y="0"/>
                </a:moveTo>
                <a:lnTo>
                  <a:pt x="4556572" y="0"/>
                </a:lnTo>
                <a:lnTo>
                  <a:pt x="4556572" y="2791936"/>
                </a:lnTo>
                <a:lnTo>
                  <a:pt x="0" y="27919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315989">
            <a:off x="14790398" y="2332404"/>
            <a:ext cx="1060414" cy="1730646"/>
          </a:xfrm>
          <a:custGeom>
            <a:avLst/>
            <a:gdLst/>
            <a:ahLst/>
            <a:cxnLst/>
            <a:rect r="r" b="b" t="t" l="l"/>
            <a:pathLst>
              <a:path h="1730646" w="1060414">
                <a:moveTo>
                  <a:pt x="0" y="0"/>
                </a:moveTo>
                <a:lnTo>
                  <a:pt x="1060414" y="0"/>
                </a:lnTo>
                <a:lnTo>
                  <a:pt x="1060414" y="1730646"/>
                </a:lnTo>
                <a:lnTo>
                  <a:pt x="0" y="17306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072028" y="5045148"/>
            <a:ext cx="1965788" cy="750573"/>
          </a:xfrm>
          <a:custGeom>
            <a:avLst/>
            <a:gdLst/>
            <a:ahLst/>
            <a:cxnLst/>
            <a:rect r="r" b="b" t="t" l="l"/>
            <a:pathLst>
              <a:path h="750573" w="1965788">
                <a:moveTo>
                  <a:pt x="0" y="0"/>
                </a:moveTo>
                <a:lnTo>
                  <a:pt x="1965787" y="0"/>
                </a:lnTo>
                <a:lnTo>
                  <a:pt x="1965787" y="750574"/>
                </a:lnTo>
                <a:lnTo>
                  <a:pt x="0" y="7505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2405583">
            <a:off x="16228884" y="1861401"/>
            <a:ext cx="1597809" cy="2015585"/>
          </a:xfrm>
          <a:custGeom>
            <a:avLst/>
            <a:gdLst/>
            <a:ahLst/>
            <a:cxnLst/>
            <a:rect r="r" b="b" t="t" l="l"/>
            <a:pathLst>
              <a:path h="2015585" w="1597809">
                <a:moveTo>
                  <a:pt x="0" y="0"/>
                </a:moveTo>
                <a:lnTo>
                  <a:pt x="1597809" y="0"/>
                </a:lnTo>
                <a:lnTo>
                  <a:pt x="1597809" y="2015585"/>
                </a:lnTo>
                <a:lnTo>
                  <a:pt x="0" y="201558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-267834" y="7606284"/>
            <a:ext cx="1949805" cy="1652016"/>
          </a:xfrm>
          <a:custGeom>
            <a:avLst/>
            <a:gdLst/>
            <a:ahLst/>
            <a:cxnLst/>
            <a:rect r="r" b="b" t="t" l="l"/>
            <a:pathLst>
              <a:path h="1652016" w="1949805">
                <a:moveTo>
                  <a:pt x="0" y="0"/>
                </a:moveTo>
                <a:lnTo>
                  <a:pt x="1949805" y="0"/>
                </a:lnTo>
                <a:lnTo>
                  <a:pt x="1949805" y="1652016"/>
                </a:lnTo>
                <a:lnTo>
                  <a:pt x="0" y="165201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788927" y="2026571"/>
            <a:ext cx="7945990" cy="1228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21"/>
              </a:lnSpc>
            </a:pPr>
            <a:r>
              <a:rPr lang="en-US" sz="9246">
                <a:solidFill>
                  <a:srgbClr val="5D8D69"/>
                </a:solidFill>
                <a:latin typeface="Some Time Later"/>
                <a:ea typeface="Some Time Later"/>
                <a:cs typeface="Some Time Later"/>
                <a:sym typeface="Some Time Later"/>
              </a:rPr>
              <a:t>創意賣點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D8D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67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268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65837">
            <a:off x="1109509" y="1162322"/>
            <a:ext cx="7472319" cy="7844128"/>
            <a:chOff x="0" y="0"/>
            <a:chExt cx="1899573" cy="199409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99573" cy="1994092"/>
            </a:xfrm>
            <a:custGeom>
              <a:avLst/>
              <a:gdLst/>
              <a:ahLst/>
              <a:cxnLst/>
              <a:rect r="r" b="b" t="t" l="l"/>
              <a:pathLst>
                <a:path h="1994092" w="1899573">
                  <a:moveTo>
                    <a:pt x="0" y="0"/>
                  </a:moveTo>
                  <a:lnTo>
                    <a:pt x="1899573" y="0"/>
                  </a:lnTo>
                  <a:lnTo>
                    <a:pt x="1899573" y="1994092"/>
                  </a:lnTo>
                  <a:lnTo>
                    <a:pt x="0" y="1994092"/>
                  </a:lnTo>
                  <a:close/>
                </a:path>
              </a:pathLst>
            </a:custGeom>
            <a:solidFill>
              <a:srgbClr val="FFF4E0"/>
            </a:solidFill>
            <a:ln cap="sq">
              <a:noFill/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899573" cy="20321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354221" y="5753206"/>
            <a:ext cx="8116226" cy="3109274"/>
            <a:chOff x="0" y="0"/>
            <a:chExt cx="2063264" cy="79042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63264" cy="790423"/>
            </a:xfrm>
            <a:custGeom>
              <a:avLst/>
              <a:gdLst/>
              <a:ahLst/>
              <a:cxnLst/>
              <a:rect r="r" b="b" t="t" l="l"/>
              <a:pathLst>
                <a:path h="790423" w="2063264">
                  <a:moveTo>
                    <a:pt x="0" y="0"/>
                  </a:moveTo>
                  <a:lnTo>
                    <a:pt x="2063264" y="0"/>
                  </a:lnTo>
                  <a:lnTo>
                    <a:pt x="2063264" y="790423"/>
                  </a:lnTo>
                  <a:lnTo>
                    <a:pt x="0" y="790423"/>
                  </a:lnTo>
                  <a:close/>
                </a:path>
              </a:pathLst>
            </a:custGeom>
            <a:solidFill>
              <a:srgbClr val="92BC3D"/>
            </a:solidFill>
            <a:ln cap="sq">
              <a:noFill/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063264" cy="828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65837">
            <a:off x="1471369" y="1490682"/>
            <a:ext cx="6801966" cy="5723145"/>
            <a:chOff x="0" y="0"/>
            <a:chExt cx="1729159" cy="145490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29159" cy="1454908"/>
            </a:xfrm>
            <a:custGeom>
              <a:avLst/>
              <a:gdLst/>
              <a:ahLst/>
              <a:cxnLst/>
              <a:rect r="r" b="b" t="t" l="l"/>
              <a:pathLst>
                <a:path h="1454908" w="1729159">
                  <a:moveTo>
                    <a:pt x="0" y="0"/>
                  </a:moveTo>
                  <a:lnTo>
                    <a:pt x="1729159" y="0"/>
                  </a:lnTo>
                  <a:lnTo>
                    <a:pt x="1729159" y="1454908"/>
                  </a:lnTo>
                  <a:lnTo>
                    <a:pt x="0" y="1454908"/>
                  </a:lnTo>
                  <a:close/>
                </a:path>
              </a:pathLst>
            </a:custGeom>
            <a:solidFill>
              <a:srgbClr val="F8D455"/>
            </a:solidFill>
            <a:ln cap="sq">
              <a:noFill/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729159" cy="1493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65837">
            <a:off x="2177568" y="2079519"/>
            <a:ext cx="5364256" cy="4544987"/>
          </a:xfrm>
          <a:custGeom>
            <a:avLst/>
            <a:gdLst/>
            <a:ahLst/>
            <a:cxnLst/>
            <a:rect r="r" b="b" t="t" l="l"/>
            <a:pathLst>
              <a:path h="4544987" w="5364256">
                <a:moveTo>
                  <a:pt x="0" y="0"/>
                </a:moveTo>
                <a:lnTo>
                  <a:pt x="5364256" y="0"/>
                </a:lnTo>
                <a:lnTo>
                  <a:pt x="5364256" y="4544987"/>
                </a:lnTo>
                <a:lnTo>
                  <a:pt x="0" y="45449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388642" y="-127569"/>
            <a:ext cx="2354471" cy="2686638"/>
          </a:xfrm>
          <a:custGeom>
            <a:avLst/>
            <a:gdLst/>
            <a:ahLst/>
            <a:cxnLst/>
            <a:rect r="r" b="b" t="t" l="l"/>
            <a:pathLst>
              <a:path h="2686638" w="2354471">
                <a:moveTo>
                  <a:pt x="0" y="0"/>
                </a:moveTo>
                <a:lnTo>
                  <a:pt x="2354472" y="0"/>
                </a:lnTo>
                <a:lnTo>
                  <a:pt x="2354472" y="2686638"/>
                </a:lnTo>
                <a:lnTo>
                  <a:pt x="0" y="26866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9527151" y="1643596"/>
            <a:ext cx="7943296" cy="1509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0227"/>
              </a:lnSpc>
            </a:pPr>
            <a:r>
              <a:rPr lang="en-US" sz="11363">
                <a:solidFill>
                  <a:srgbClr val="FFF4E0"/>
                </a:solidFill>
                <a:latin typeface="Some Time Later"/>
                <a:ea typeface="Some Time Later"/>
                <a:cs typeface="Some Time Later"/>
                <a:sym typeface="Some Time Later"/>
              </a:rPr>
              <a:t>料理介紹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853956" y="6094357"/>
            <a:ext cx="7289687" cy="2369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FFF4E0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Different cooking methods bring out unique flavors. Roasting intensifies sweetness, grilling adds smokiness, and steaming preserves nutrients. Choosing the right technique is key to perfecting any recipe.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-138359">
            <a:off x="-1434160" y="6087776"/>
            <a:ext cx="4459800" cy="3867863"/>
          </a:xfrm>
          <a:custGeom>
            <a:avLst/>
            <a:gdLst/>
            <a:ahLst/>
            <a:cxnLst/>
            <a:rect r="r" b="b" t="t" l="l"/>
            <a:pathLst>
              <a:path h="3867863" w="4459800">
                <a:moveTo>
                  <a:pt x="0" y="0"/>
                </a:moveTo>
                <a:lnTo>
                  <a:pt x="4459799" y="0"/>
                </a:lnTo>
                <a:lnTo>
                  <a:pt x="4459799" y="3867863"/>
                </a:lnTo>
                <a:lnTo>
                  <a:pt x="0" y="386786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555919">
            <a:off x="16546928" y="3964606"/>
            <a:ext cx="821006" cy="1339921"/>
          </a:xfrm>
          <a:custGeom>
            <a:avLst/>
            <a:gdLst/>
            <a:ahLst/>
            <a:cxnLst/>
            <a:rect r="r" b="b" t="t" l="l"/>
            <a:pathLst>
              <a:path h="1339921" w="821006">
                <a:moveTo>
                  <a:pt x="0" y="0"/>
                </a:moveTo>
                <a:lnTo>
                  <a:pt x="821007" y="0"/>
                </a:lnTo>
                <a:lnTo>
                  <a:pt x="821007" y="1339921"/>
                </a:lnTo>
                <a:lnTo>
                  <a:pt x="0" y="13399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A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67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268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65837">
            <a:off x="10366728" y="1221436"/>
            <a:ext cx="6818090" cy="7844128"/>
            <a:chOff x="0" y="0"/>
            <a:chExt cx="1733258" cy="199409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33258" cy="1994092"/>
            </a:xfrm>
            <a:custGeom>
              <a:avLst/>
              <a:gdLst/>
              <a:ahLst/>
              <a:cxnLst/>
              <a:rect r="r" b="b" t="t" l="l"/>
              <a:pathLst>
                <a:path h="1994092" w="1733258">
                  <a:moveTo>
                    <a:pt x="0" y="0"/>
                  </a:moveTo>
                  <a:lnTo>
                    <a:pt x="1733258" y="0"/>
                  </a:lnTo>
                  <a:lnTo>
                    <a:pt x="1733258" y="1994092"/>
                  </a:lnTo>
                  <a:lnTo>
                    <a:pt x="0" y="1994092"/>
                  </a:lnTo>
                  <a:close/>
                </a:path>
              </a:pathLst>
            </a:custGeom>
            <a:solidFill>
              <a:srgbClr val="FFF4E0"/>
            </a:solidFill>
            <a:ln w="57150" cap="sq">
              <a:solidFill>
                <a:srgbClr val="5D8D69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733258" cy="20321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65837">
            <a:off x="10698500" y="1549822"/>
            <a:ext cx="6208758" cy="5439775"/>
            <a:chOff x="0" y="0"/>
            <a:chExt cx="1578357" cy="138287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78357" cy="1382871"/>
            </a:xfrm>
            <a:custGeom>
              <a:avLst/>
              <a:gdLst/>
              <a:ahLst/>
              <a:cxnLst/>
              <a:rect r="r" b="b" t="t" l="l"/>
              <a:pathLst>
                <a:path h="1382871" w="1578357">
                  <a:moveTo>
                    <a:pt x="0" y="0"/>
                  </a:moveTo>
                  <a:lnTo>
                    <a:pt x="1578357" y="0"/>
                  </a:lnTo>
                  <a:lnTo>
                    <a:pt x="1578357" y="1382871"/>
                  </a:lnTo>
                  <a:lnTo>
                    <a:pt x="0" y="1382871"/>
                  </a:lnTo>
                  <a:close/>
                </a:path>
              </a:pathLst>
            </a:custGeom>
            <a:solidFill>
              <a:srgbClr val="F8D455"/>
            </a:solidFill>
            <a:ln w="57150" cap="sq">
              <a:solidFill>
                <a:srgbClr val="5D8D69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78357" cy="14209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32133" y="4977303"/>
            <a:ext cx="8116226" cy="3109274"/>
            <a:chOff x="0" y="0"/>
            <a:chExt cx="2063264" cy="7904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63264" cy="790423"/>
            </a:xfrm>
            <a:custGeom>
              <a:avLst/>
              <a:gdLst/>
              <a:ahLst/>
              <a:cxnLst/>
              <a:rect r="r" b="b" t="t" l="l"/>
              <a:pathLst>
                <a:path h="790423" w="2063264">
                  <a:moveTo>
                    <a:pt x="0" y="0"/>
                  </a:moveTo>
                  <a:lnTo>
                    <a:pt x="2063264" y="0"/>
                  </a:lnTo>
                  <a:lnTo>
                    <a:pt x="2063264" y="790423"/>
                  </a:lnTo>
                  <a:lnTo>
                    <a:pt x="0" y="790423"/>
                  </a:lnTo>
                  <a:close/>
                </a:path>
              </a:pathLst>
            </a:custGeom>
            <a:solidFill>
              <a:srgbClr val="F26D3D"/>
            </a:solidFill>
            <a:ln cap="sq">
              <a:noFill/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063264" cy="828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0814547" y="2035799"/>
            <a:ext cx="4542147" cy="4467821"/>
          </a:xfrm>
          <a:custGeom>
            <a:avLst/>
            <a:gdLst/>
            <a:ahLst/>
            <a:cxnLst/>
            <a:rect r="r" b="b" t="t" l="l"/>
            <a:pathLst>
              <a:path h="4467821" w="4542147">
                <a:moveTo>
                  <a:pt x="0" y="0"/>
                </a:moveTo>
                <a:lnTo>
                  <a:pt x="4542147" y="0"/>
                </a:lnTo>
                <a:lnTo>
                  <a:pt x="4542147" y="4467821"/>
                </a:lnTo>
                <a:lnTo>
                  <a:pt x="0" y="44678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872031" y="3322391"/>
            <a:ext cx="3602761" cy="3642218"/>
          </a:xfrm>
          <a:custGeom>
            <a:avLst/>
            <a:gdLst/>
            <a:ahLst/>
            <a:cxnLst/>
            <a:rect r="r" b="b" t="t" l="l"/>
            <a:pathLst>
              <a:path h="3642218" w="3602761">
                <a:moveTo>
                  <a:pt x="0" y="0"/>
                </a:moveTo>
                <a:lnTo>
                  <a:pt x="3602761" y="0"/>
                </a:lnTo>
                <a:lnTo>
                  <a:pt x="3602761" y="3642218"/>
                </a:lnTo>
                <a:lnTo>
                  <a:pt x="0" y="36422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740830" y="1912713"/>
            <a:ext cx="1648339" cy="1273717"/>
          </a:xfrm>
          <a:custGeom>
            <a:avLst/>
            <a:gdLst/>
            <a:ahLst/>
            <a:cxnLst/>
            <a:rect r="r" b="b" t="t" l="l"/>
            <a:pathLst>
              <a:path h="1273717" w="1648339">
                <a:moveTo>
                  <a:pt x="0" y="0"/>
                </a:moveTo>
                <a:lnTo>
                  <a:pt x="1648339" y="0"/>
                </a:lnTo>
                <a:lnTo>
                  <a:pt x="1648339" y="1273717"/>
                </a:lnTo>
                <a:lnTo>
                  <a:pt x="0" y="12737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481456" y="5279848"/>
            <a:ext cx="1986673" cy="3213735"/>
          </a:xfrm>
          <a:custGeom>
            <a:avLst/>
            <a:gdLst/>
            <a:ahLst/>
            <a:cxnLst/>
            <a:rect r="r" b="b" t="t" l="l"/>
            <a:pathLst>
              <a:path h="3213735" w="1986673">
                <a:moveTo>
                  <a:pt x="0" y="0"/>
                </a:moveTo>
                <a:lnTo>
                  <a:pt x="1986673" y="0"/>
                </a:lnTo>
                <a:lnTo>
                  <a:pt x="1986673" y="3213735"/>
                </a:lnTo>
                <a:lnTo>
                  <a:pt x="0" y="32137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38359">
            <a:off x="-449733" y="7664143"/>
            <a:ext cx="2956865" cy="2564409"/>
          </a:xfrm>
          <a:custGeom>
            <a:avLst/>
            <a:gdLst/>
            <a:ahLst/>
            <a:cxnLst/>
            <a:rect r="r" b="b" t="t" l="l"/>
            <a:pathLst>
              <a:path h="2564409" w="2956865">
                <a:moveTo>
                  <a:pt x="0" y="0"/>
                </a:moveTo>
                <a:lnTo>
                  <a:pt x="2956866" y="0"/>
                </a:lnTo>
                <a:lnTo>
                  <a:pt x="2956866" y="2564409"/>
                </a:lnTo>
                <a:lnTo>
                  <a:pt x="0" y="256440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763770" y="4567159"/>
            <a:ext cx="1255396" cy="1152682"/>
          </a:xfrm>
          <a:custGeom>
            <a:avLst/>
            <a:gdLst/>
            <a:ahLst/>
            <a:cxnLst/>
            <a:rect r="r" b="b" t="t" l="l"/>
            <a:pathLst>
              <a:path h="1152682" w="1255396">
                <a:moveTo>
                  <a:pt x="0" y="0"/>
                </a:moveTo>
                <a:lnTo>
                  <a:pt x="1255396" y="0"/>
                </a:lnTo>
                <a:lnTo>
                  <a:pt x="1255396" y="1152682"/>
                </a:lnTo>
                <a:lnTo>
                  <a:pt x="0" y="115268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432133" y="1748047"/>
            <a:ext cx="8587033" cy="1735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784"/>
              </a:lnSpc>
            </a:pPr>
            <a:r>
              <a:rPr lang="en-US" sz="13093">
                <a:solidFill>
                  <a:srgbClr val="5D8D69"/>
                </a:solidFill>
                <a:latin typeface="Some Time Later"/>
                <a:ea typeface="Some Time Later"/>
                <a:cs typeface="Some Time Later"/>
                <a:sym typeface="Some Time Later"/>
              </a:rPr>
              <a:t>視覺呈現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6D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67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268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604686" y="1734763"/>
            <a:ext cx="11078628" cy="1401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91"/>
              </a:lnSpc>
            </a:pPr>
            <a:r>
              <a:rPr lang="en-US" sz="10545">
                <a:solidFill>
                  <a:srgbClr val="FFF4E0"/>
                </a:solidFill>
                <a:latin typeface="Some Time Later"/>
                <a:ea typeface="Some Time Later"/>
                <a:cs typeface="Some Time Later"/>
                <a:sym typeface="Some Time Later"/>
              </a:rPr>
              <a:t>成本分析與定價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544882" y="5593593"/>
            <a:ext cx="13198237" cy="3097393"/>
            <a:chOff x="0" y="0"/>
            <a:chExt cx="3355185" cy="78740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355186" cy="787403"/>
            </a:xfrm>
            <a:custGeom>
              <a:avLst/>
              <a:gdLst/>
              <a:ahLst/>
              <a:cxnLst/>
              <a:rect r="r" b="b" t="t" l="l"/>
              <a:pathLst>
                <a:path h="787403" w="3355186">
                  <a:moveTo>
                    <a:pt x="0" y="0"/>
                  </a:moveTo>
                  <a:lnTo>
                    <a:pt x="3355186" y="0"/>
                  </a:lnTo>
                  <a:lnTo>
                    <a:pt x="3355186" y="787403"/>
                  </a:lnTo>
                  <a:lnTo>
                    <a:pt x="0" y="787403"/>
                  </a:lnTo>
                  <a:close/>
                </a:path>
              </a:pathLst>
            </a:custGeom>
            <a:solidFill>
              <a:srgbClr val="F8D455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355185" cy="8255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472240" y="0"/>
            <a:ext cx="220009" cy="5993338"/>
            <a:chOff x="0" y="0"/>
            <a:chExt cx="57945" cy="157849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7945" cy="1578492"/>
            </a:xfrm>
            <a:custGeom>
              <a:avLst/>
              <a:gdLst/>
              <a:ahLst/>
              <a:cxnLst/>
              <a:rect r="r" b="b" t="t" l="l"/>
              <a:pathLst>
                <a:path h="1578492" w="57945">
                  <a:moveTo>
                    <a:pt x="0" y="0"/>
                  </a:moveTo>
                  <a:lnTo>
                    <a:pt x="57945" y="0"/>
                  </a:lnTo>
                  <a:lnTo>
                    <a:pt x="57945" y="1578492"/>
                  </a:lnTo>
                  <a:lnTo>
                    <a:pt x="0" y="1578492"/>
                  </a:lnTo>
                  <a:close/>
                </a:path>
              </a:pathLst>
            </a:custGeom>
            <a:solidFill>
              <a:srgbClr val="62926E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57945" cy="16165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3373945" y="5762597"/>
            <a:ext cx="461482" cy="461482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502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4550868" y="-115370"/>
            <a:ext cx="220009" cy="5993338"/>
            <a:chOff x="0" y="0"/>
            <a:chExt cx="57945" cy="157849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7945" cy="1578492"/>
            </a:xfrm>
            <a:custGeom>
              <a:avLst/>
              <a:gdLst/>
              <a:ahLst/>
              <a:cxnLst/>
              <a:rect r="r" b="b" t="t" l="l"/>
              <a:pathLst>
                <a:path h="1578492" w="57945">
                  <a:moveTo>
                    <a:pt x="0" y="0"/>
                  </a:moveTo>
                  <a:lnTo>
                    <a:pt x="57945" y="0"/>
                  </a:lnTo>
                  <a:lnTo>
                    <a:pt x="57945" y="1578492"/>
                  </a:lnTo>
                  <a:lnTo>
                    <a:pt x="0" y="1578492"/>
                  </a:lnTo>
                  <a:close/>
                </a:path>
              </a:pathLst>
            </a:custGeom>
            <a:solidFill>
              <a:srgbClr val="62926E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57945" cy="16165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4452573" y="5647227"/>
            <a:ext cx="461482" cy="461482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5021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6088801" y="1404752"/>
            <a:ext cx="2340997" cy="2953093"/>
          </a:xfrm>
          <a:custGeom>
            <a:avLst/>
            <a:gdLst/>
            <a:ahLst/>
            <a:cxnLst/>
            <a:rect r="r" b="b" t="t" l="l"/>
            <a:pathLst>
              <a:path h="2953093" w="2340997">
                <a:moveTo>
                  <a:pt x="0" y="0"/>
                </a:moveTo>
                <a:lnTo>
                  <a:pt x="2340998" y="0"/>
                </a:lnTo>
                <a:lnTo>
                  <a:pt x="2340998" y="2953093"/>
                </a:lnTo>
                <a:lnTo>
                  <a:pt x="0" y="29530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1284892">
            <a:off x="-313210" y="1241186"/>
            <a:ext cx="2683821" cy="3280225"/>
          </a:xfrm>
          <a:custGeom>
            <a:avLst/>
            <a:gdLst/>
            <a:ahLst/>
            <a:cxnLst/>
            <a:rect r="r" b="b" t="t" l="l"/>
            <a:pathLst>
              <a:path h="3280225" w="2683821">
                <a:moveTo>
                  <a:pt x="0" y="0"/>
                </a:moveTo>
                <a:lnTo>
                  <a:pt x="2683820" y="0"/>
                </a:lnTo>
                <a:lnTo>
                  <a:pt x="2683820" y="3280225"/>
                </a:lnTo>
                <a:lnTo>
                  <a:pt x="0" y="32802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true" flipV="false" rot="0">
            <a:off x="-267834" y="6224079"/>
            <a:ext cx="4393894" cy="3555060"/>
          </a:xfrm>
          <a:custGeom>
            <a:avLst/>
            <a:gdLst/>
            <a:ahLst/>
            <a:cxnLst/>
            <a:rect r="r" b="b" t="t" l="l"/>
            <a:pathLst>
              <a:path h="3555060" w="4393894">
                <a:moveTo>
                  <a:pt x="4393894" y="0"/>
                </a:moveTo>
                <a:lnTo>
                  <a:pt x="0" y="0"/>
                </a:lnTo>
                <a:lnTo>
                  <a:pt x="0" y="3555060"/>
                </a:lnTo>
                <a:lnTo>
                  <a:pt x="4393894" y="3555060"/>
                </a:lnTo>
                <a:lnTo>
                  <a:pt x="439389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4597893" y="5279848"/>
            <a:ext cx="2870236" cy="4643029"/>
          </a:xfrm>
          <a:custGeom>
            <a:avLst/>
            <a:gdLst/>
            <a:ahLst/>
            <a:cxnLst/>
            <a:rect r="r" b="b" t="t" l="l"/>
            <a:pathLst>
              <a:path h="4643029" w="2870236">
                <a:moveTo>
                  <a:pt x="0" y="0"/>
                </a:moveTo>
                <a:lnTo>
                  <a:pt x="2870236" y="0"/>
                </a:lnTo>
                <a:lnTo>
                  <a:pt x="2870236" y="4643029"/>
                </a:lnTo>
                <a:lnTo>
                  <a:pt x="0" y="46430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4461632" y="6166929"/>
            <a:ext cx="9364735" cy="1893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5D8D69"/>
                </a:solidFill>
                <a:latin typeface="Milk Tea Font TH"/>
                <a:ea typeface="Milk Tea Font TH"/>
                <a:cs typeface="Milk Tea Font TH"/>
                <a:sym typeface="Milk Tea Font TH"/>
              </a:rPr>
              <a:t>Texture makes food exciting. Combining crunchy, creamy, chewy, and smooth elements creates contrast and enhances enjoyment. A crispy topping on a soft dish or a creamy sauce with grilled food adds appeal.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D8D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67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268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10926" y="3912662"/>
            <a:ext cx="6857908" cy="4940292"/>
            <a:chOff x="0" y="0"/>
            <a:chExt cx="1743381" cy="125589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43381" cy="1255895"/>
            </a:xfrm>
            <a:custGeom>
              <a:avLst/>
              <a:gdLst/>
              <a:ahLst/>
              <a:cxnLst/>
              <a:rect r="r" b="b" t="t" l="l"/>
              <a:pathLst>
                <a:path h="1255895" w="1743381">
                  <a:moveTo>
                    <a:pt x="0" y="0"/>
                  </a:moveTo>
                  <a:lnTo>
                    <a:pt x="1743381" y="0"/>
                  </a:lnTo>
                  <a:lnTo>
                    <a:pt x="1743381" y="1255895"/>
                  </a:lnTo>
                  <a:lnTo>
                    <a:pt x="0" y="1255895"/>
                  </a:lnTo>
                  <a:close/>
                </a:path>
              </a:pathLst>
            </a:custGeom>
            <a:solidFill>
              <a:srgbClr val="92BC3D"/>
            </a:solidFill>
            <a:ln cap="sq">
              <a:noFill/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743381" cy="12939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2388576" y="-1289217"/>
            <a:ext cx="220009" cy="5993338"/>
            <a:chOff x="0" y="0"/>
            <a:chExt cx="57945" cy="157849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7945" cy="1578492"/>
            </a:xfrm>
            <a:custGeom>
              <a:avLst/>
              <a:gdLst/>
              <a:ahLst/>
              <a:cxnLst/>
              <a:rect r="r" b="b" t="t" l="l"/>
              <a:pathLst>
                <a:path h="1578492" w="57945">
                  <a:moveTo>
                    <a:pt x="0" y="0"/>
                  </a:moveTo>
                  <a:lnTo>
                    <a:pt x="57945" y="0"/>
                  </a:lnTo>
                  <a:lnTo>
                    <a:pt x="57945" y="1578492"/>
                  </a:lnTo>
                  <a:lnTo>
                    <a:pt x="0" y="1578492"/>
                  </a:lnTo>
                  <a:close/>
                </a:path>
              </a:pathLst>
            </a:custGeom>
            <a:solidFill>
              <a:srgbClr val="F0C642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57945" cy="16165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267839" y="4473380"/>
            <a:ext cx="461482" cy="461482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5021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6896719" y="-1404588"/>
            <a:ext cx="220009" cy="5993338"/>
            <a:chOff x="0" y="0"/>
            <a:chExt cx="57945" cy="157849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7945" cy="1578492"/>
            </a:xfrm>
            <a:custGeom>
              <a:avLst/>
              <a:gdLst/>
              <a:ahLst/>
              <a:cxnLst/>
              <a:rect r="r" b="b" t="t" l="l"/>
              <a:pathLst>
                <a:path h="1578492" w="57945">
                  <a:moveTo>
                    <a:pt x="0" y="0"/>
                  </a:moveTo>
                  <a:lnTo>
                    <a:pt x="57945" y="0"/>
                  </a:lnTo>
                  <a:lnTo>
                    <a:pt x="57945" y="1578492"/>
                  </a:lnTo>
                  <a:lnTo>
                    <a:pt x="0" y="1578492"/>
                  </a:lnTo>
                  <a:close/>
                </a:path>
              </a:pathLst>
            </a:custGeom>
            <a:solidFill>
              <a:srgbClr val="F0C642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57945" cy="16165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6798424" y="4358010"/>
            <a:ext cx="461482" cy="461482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5021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1664147" y="4934862"/>
            <a:ext cx="7477896" cy="7477896"/>
          </a:xfrm>
          <a:custGeom>
            <a:avLst/>
            <a:gdLst/>
            <a:ahLst/>
            <a:cxnLst/>
            <a:rect r="r" b="b" t="t" l="l"/>
            <a:pathLst>
              <a:path h="7477896" w="7477896">
                <a:moveTo>
                  <a:pt x="0" y="0"/>
                </a:moveTo>
                <a:lnTo>
                  <a:pt x="7477895" y="0"/>
                </a:lnTo>
                <a:lnTo>
                  <a:pt x="7477895" y="7477895"/>
                </a:lnTo>
                <a:lnTo>
                  <a:pt x="0" y="7477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8786031" y="1271157"/>
            <a:ext cx="8473269" cy="1361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220"/>
              </a:lnSpc>
            </a:pPr>
            <a:r>
              <a:rPr lang="en-US" sz="10245">
                <a:solidFill>
                  <a:srgbClr val="FFF4E0"/>
                </a:solidFill>
                <a:latin typeface="Some Time Later"/>
                <a:ea typeface="Some Time Later"/>
                <a:cs typeface="Some Time Later"/>
                <a:sym typeface="Some Time Later"/>
              </a:rPr>
              <a:t>市場推廣策略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-138359">
            <a:off x="-449733" y="7664143"/>
            <a:ext cx="2956865" cy="2564409"/>
          </a:xfrm>
          <a:custGeom>
            <a:avLst/>
            <a:gdLst/>
            <a:ahLst/>
            <a:cxnLst/>
            <a:rect r="r" b="b" t="t" l="l"/>
            <a:pathLst>
              <a:path h="2564409" w="2956865">
                <a:moveTo>
                  <a:pt x="0" y="0"/>
                </a:moveTo>
                <a:lnTo>
                  <a:pt x="2956866" y="0"/>
                </a:lnTo>
                <a:lnTo>
                  <a:pt x="2956866" y="2564409"/>
                </a:lnTo>
                <a:lnTo>
                  <a:pt x="0" y="25644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0310926" y="4358010"/>
            <a:ext cx="3101408" cy="1184174"/>
          </a:xfrm>
          <a:custGeom>
            <a:avLst/>
            <a:gdLst/>
            <a:ahLst/>
            <a:cxnLst/>
            <a:rect r="r" b="b" t="t" l="l"/>
            <a:pathLst>
              <a:path h="1184174" w="3101408">
                <a:moveTo>
                  <a:pt x="0" y="0"/>
                </a:moveTo>
                <a:lnTo>
                  <a:pt x="3101408" y="0"/>
                </a:lnTo>
                <a:lnTo>
                  <a:pt x="3101408" y="1184173"/>
                </a:lnTo>
                <a:lnTo>
                  <a:pt x="0" y="11841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8786031" y="5950879"/>
            <a:ext cx="3154006" cy="3598969"/>
          </a:xfrm>
          <a:custGeom>
            <a:avLst/>
            <a:gdLst/>
            <a:ahLst/>
            <a:cxnLst/>
            <a:rect r="r" b="b" t="t" l="l"/>
            <a:pathLst>
              <a:path h="3598969" w="3154006">
                <a:moveTo>
                  <a:pt x="0" y="0"/>
                </a:moveTo>
                <a:lnTo>
                  <a:pt x="3154006" y="0"/>
                </a:lnTo>
                <a:lnTo>
                  <a:pt x="3154006" y="3598970"/>
                </a:lnTo>
                <a:lnTo>
                  <a:pt x="0" y="35989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A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67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268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75535">
            <a:off x="1103426" y="1247581"/>
            <a:ext cx="9081097" cy="7662286"/>
            <a:chOff x="0" y="0"/>
            <a:chExt cx="2308548" cy="19478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08548" cy="1947865"/>
            </a:xfrm>
            <a:custGeom>
              <a:avLst/>
              <a:gdLst/>
              <a:ahLst/>
              <a:cxnLst/>
              <a:rect r="r" b="b" t="t" l="l"/>
              <a:pathLst>
                <a:path h="1947865" w="2308548">
                  <a:moveTo>
                    <a:pt x="0" y="0"/>
                  </a:moveTo>
                  <a:lnTo>
                    <a:pt x="2308548" y="0"/>
                  </a:lnTo>
                  <a:lnTo>
                    <a:pt x="2308548" y="1947865"/>
                  </a:lnTo>
                  <a:lnTo>
                    <a:pt x="0" y="1947865"/>
                  </a:lnTo>
                  <a:close/>
                </a:path>
              </a:pathLst>
            </a:custGeom>
            <a:solidFill>
              <a:srgbClr val="FF7544"/>
            </a:solidFill>
            <a:ln cap="sq">
              <a:noFill/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308548" cy="19859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-75535">
            <a:off x="2153256" y="-1146745"/>
            <a:ext cx="264892" cy="3657059"/>
            <a:chOff x="0" y="0"/>
            <a:chExt cx="69766" cy="96317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9766" cy="963176"/>
            </a:xfrm>
            <a:custGeom>
              <a:avLst/>
              <a:gdLst/>
              <a:ahLst/>
              <a:cxnLst/>
              <a:rect r="r" b="b" t="t" l="l"/>
              <a:pathLst>
                <a:path h="963176" w="69766">
                  <a:moveTo>
                    <a:pt x="0" y="0"/>
                  </a:moveTo>
                  <a:lnTo>
                    <a:pt x="69766" y="0"/>
                  </a:lnTo>
                  <a:lnTo>
                    <a:pt x="69766" y="963176"/>
                  </a:lnTo>
                  <a:lnTo>
                    <a:pt x="0" y="963176"/>
                  </a:lnTo>
                  <a:close/>
                </a:path>
              </a:pathLst>
            </a:custGeom>
            <a:solidFill>
              <a:srgbClr val="5D8D6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69766" cy="10012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-75535">
            <a:off x="2095135" y="2279132"/>
            <a:ext cx="461482" cy="461482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D455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-75535">
            <a:off x="8725480" y="-1291176"/>
            <a:ext cx="264892" cy="3657059"/>
            <a:chOff x="0" y="0"/>
            <a:chExt cx="69766" cy="96317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9766" cy="963176"/>
            </a:xfrm>
            <a:custGeom>
              <a:avLst/>
              <a:gdLst/>
              <a:ahLst/>
              <a:cxnLst/>
              <a:rect r="r" b="b" t="t" l="l"/>
              <a:pathLst>
                <a:path h="963176" w="69766">
                  <a:moveTo>
                    <a:pt x="0" y="0"/>
                  </a:moveTo>
                  <a:lnTo>
                    <a:pt x="69766" y="0"/>
                  </a:lnTo>
                  <a:lnTo>
                    <a:pt x="69766" y="963176"/>
                  </a:lnTo>
                  <a:lnTo>
                    <a:pt x="0" y="963176"/>
                  </a:lnTo>
                  <a:close/>
                </a:path>
              </a:pathLst>
            </a:custGeom>
            <a:solidFill>
              <a:srgbClr val="5D8D69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69766" cy="10012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-75535">
            <a:off x="8667149" y="2125178"/>
            <a:ext cx="461482" cy="461482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D455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65837">
            <a:off x="11002037" y="1370851"/>
            <a:ext cx="6182722" cy="7694699"/>
            <a:chOff x="0" y="0"/>
            <a:chExt cx="1571739" cy="195610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571739" cy="1956105"/>
            </a:xfrm>
            <a:custGeom>
              <a:avLst/>
              <a:gdLst/>
              <a:ahLst/>
              <a:cxnLst/>
              <a:rect r="r" b="b" t="t" l="l"/>
              <a:pathLst>
                <a:path h="1956105" w="1571739">
                  <a:moveTo>
                    <a:pt x="0" y="0"/>
                  </a:moveTo>
                  <a:lnTo>
                    <a:pt x="1571739" y="0"/>
                  </a:lnTo>
                  <a:lnTo>
                    <a:pt x="1571739" y="1956105"/>
                  </a:lnTo>
                  <a:lnTo>
                    <a:pt x="0" y="1956105"/>
                  </a:lnTo>
                  <a:close/>
                </a:path>
              </a:pathLst>
            </a:custGeom>
            <a:solidFill>
              <a:srgbClr val="FFF4E0"/>
            </a:solidFill>
            <a:ln w="57150" cap="sq">
              <a:solidFill>
                <a:srgbClr val="5D8D69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1571739" cy="19942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65837">
            <a:off x="11306454" y="1693024"/>
            <a:ext cx="5633147" cy="4814044"/>
            <a:chOff x="0" y="0"/>
            <a:chExt cx="1432029" cy="122380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432029" cy="1223801"/>
            </a:xfrm>
            <a:custGeom>
              <a:avLst/>
              <a:gdLst/>
              <a:ahLst/>
              <a:cxnLst/>
              <a:rect r="r" b="b" t="t" l="l"/>
              <a:pathLst>
                <a:path h="1223801" w="1432029">
                  <a:moveTo>
                    <a:pt x="0" y="0"/>
                  </a:moveTo>
                  <a:lnTo>
                    <a:pt x="1432029" y="0"/>
                  </a:lnTo>
                  <a:lnTo>
                    <a:pt x="1432029" y="1223801"/>
                  </a:lnTo>
                  <a:lnTo>
                    <a:pt x="0" y="1223801"/>
                  </a:lnTo>
                  <a:close/>
                </a:path>
              </a:pathLst>
            </a:custGeom>
            <a:solidFill>
              <a:srgbClr val="F8D455"/>
            </a:solidFill>
            <a:ln w="57150" cap="sq">
              <a:solidFill>
                <a:srgbClr val="5D8D69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432029" cy="12619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1775891" y="2207149"/>
            <a:ext cx="4507361" cy="3949575"/>
          </a:xfrm>
          <a:custGeom>
            <a:avLst/>
            <a:gdLst/>
            <a:ahLst/>
            <a:cxnLst/>
            <a:rect r="r" b="b" t="t" l="l"/>
            <a:pathLst>
              <a:path h="3949575" w="4507361">
                <a:moveTo>
                  <a:pt x="0" y="0"/>
                </a:moveTo>
                <a:lnTo>
                  <a:pt x="4507361" y="0"/>
                </a:lnTo>
                <a:lnTo>
                  <a:pt x="4507361" y="3949575"/>
                </a:lnTo>
                <a:lnTo>
                  <a:pt x="0" y="39495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216557">
            <a:off x="10571386" y="5756228"/>
            <a:ext cx="1854902" cy="3027288"/>
          </a:xfrm>
          <a:custGeom>
            <a:avLst/>
            <a:gdLst/>
            <a:ahLst/>
            <a:cxnLst/>
            <a:rect r="r" b="b" t="t" l="l"/>
            <a:pathLst>
              <a:path h="3027288" w="1854902">
                <a:moveTo>
                  <a:pt x="0" y="0"/>
                </a:moveTo>
                <a:lnTo>
                  <a:pt x="1854902" y="0"/>
                </a:lnTo>
                <a:lnTo>
                  <a:pt x="1854902" y="3027288"/>
                </a:lnTo>
                <a:lnTo>
                  <a:pt x="0" y="30272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6161010" y="1801031"/>
            <a:ext cx="1648339" cy="1273717"/>
          </a:xfrm>
          <a:custGeom>
            <a:avLst/>
            <a:gdLst/>
            <a:ahLst/>
            <a:cxnLst/>
            <a:rect r="r" b="b" t="t" l="l"/>
            <a:pathLst>
              <a:path h="1273717" w="1648339">
                <a:moveTo>
                  <a:pt x="0" y="0"/>
                </a:moveTo>
                <a:lnTo>
                  <a:pt x="1648339" y="0"/>
                </a:lnTo>
                <a:lnTo>
                  <a:pt x="1648339" y="1273717"/>
                </a:lnTo>
                <a:lnTo>
                  <a:pt x="0" y="12737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true" flipV="false" rot="0">
            <a:off x="-734041" y="6942906"/>
            <a:ext cx="3527438" cy="3328619"/>
          </a:xfrm>
          <a:custGeom>
            <a:avLst/>
            <a:gdLst/>
            <a:ahLst/>
            <a:cxnLst/>
            <a:rect r="r" b="b" t="t" l="l"/>
            <a:pathLst>
              <a:path h="3328619" w="3527438">
                <a:moveTo>
                  <a:pt x="3527438" y="0"/>
                </a:moveTo>
                <a:lnTo>
                  <a:pt x="0" y="0"/>
                </a:lnTo>
                <a:lnTo>
                  <a:pt x="0" y="3328618"/>
                </a:lnTo>
                <a:lnTo>
                  <a:pt x="3527438" y="3328618"/>
                </a:lnTo>
                <a:lnTo>
                  <a:pt x="3527438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-75535">
            <a:off x="1933813" y="3394021"/>
            <a:ext cx="7373543" cy="124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9334">
                <a:solidFill>
                  <a:srgbClr val="FFF4E0"/>
                </a:solidFill>
                <a:latin typeface="Some Time Later"/>
                <a:ea typeface="Some Time Later"/>
                <a:cs typeface="Some Time Later"/>
                <a:sym typeface="Some Time Later"/>
              </a:rPr>
              <a:t>預算效益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6D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67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26883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77325">
            <a:off x="8150460" y="1595702"/>
            <a:ext cx="9081097" cy="7662286"/>
            <a:chOff x="0" y="0"/>
            <a:chExt cx="2308548" cy="19478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08548" cy="1947865"/>
            </a:xfrm>
            <a:custGeom>
              <a:avLst/>
              <a:gdLst/>
              <a:ahLst/>
              <a:cxnLst/>
              <a:rect r="r" b="b" t="t" l="l"/>
              <a:pathLst>
                <a:path h="1947865" w="2308548">
                  <a:moveTo>
                    <a:pt x="0" y="0"/>
                  </a:moveTo>
                  <a:lnTo>
                    <a:pt x="2308548" y="0"/>
                  </a:lnTo>
                  <a:lnTo>
                    <a:pt x="2308548" y="1947865"/>
                  </a:lnTo>
                  <a:lnTo>
                    <a:pt x="0" y="1947865"/>
                  </a:lnTo>
                  <a:close/>
                </a:path>
              </a:pathLst>
            </a:custGeom>
            <a:solidFill>
              <a:srgbClr val="FFF4E0"/>
            </a:solidFill>
            <a:ln cap="sq">
              <a:noFill/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308548" cy="19859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77325">
            <a:off x="9399057" y="-943556"/>
            <a:ext cx="264892" cy="3657059"/>
            <a:chOff x="0" y="0"/>
            <a:chExt cx="69766" cy="96317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9766" cy="963176"/>
            </a:xfrm>
            <a:custGeom>
              <a:avLst/>
              <a:gdLst/>
              <a:ahLst/>
              <a:cxnLst/>
              <a:rect r="r" b="b" t="t" l="l"/>
              <a:pathLst>
                <a:path h="963176" w="69766">
                  <a:moveTo>
                    <a:pt x="0" y="0"/>
                  </a:moveTo>
                  <a:lnTo>
                    <a:pt x="69766" y="0"/>
                  </a:lnTo>
                  <a:lnTo>
                    <a:pt x="69766" y="963176"/>
                  </a:lnTo>
                  <a:lnTo>
                    <a:pt x="0" y="963176"/>
                  </a:lnTo>
                  <a:close/>
                </a:path>
              </a:pathLst>
            </a:custGeom>
            <a:solidFill>
              <a:srgbClr val="F8D45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69766" cy="10012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77325">
            <a:off x="9259636" y="2482299"/>
            <a:ext cx="461482" cy="461482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5021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77325">
            <a:off x="15971204" y="-795703"/>
            <a:ext cx="264892" cy="3657059"/>
            <a:chOff x="0" y="0"/>
            <a:chExt cx="69766" cy="96317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9766" cy="963176"/>
            </a:xfrm>
            <a:custGeom>
              <a:avLst/>
              <a:gdLst/>
              <a:ahLst/>
              <a:cxnLst/>
              <a:rect r="r" b="b" t="t" l="l"/>
              <a:pathLst>
                <a:path h="963176" w="69766">
                  <a:moveTo>
                    <a:pt x="0" y="0"/>
                  </a:moveTo>
                  <a:lnTo>
                    <a:pt x="69766" y="0"/>
                  </a:lnTo>
                  <a:lnTo>
                    <a:pt x="69766" y="963176"/>
                  </a:lnTo>
                  <a:lnTo>
                    <a:pt x="0" y="963176"/>
                  </a:lnTo>
                  <a:close/>
                </a:path>
              </a:pathLst>
            </a:custGeom>
            <a:solidFill>
              <a:srgbClr val="F8D455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69766" cy="10012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77325">
            <a:off x="15831998" y="2620630"/>
            <a:ext cx="461482" cy="461482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5021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-32320">
            <a:off x="1113165" y="1620190"/>
            <a:ext cx="6278012" cy="7571319"/>
            <a:chOff x="0" y="0"/>
            <a:chExt cx="1653468" cy="199409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653468" cy="1994092"/>
            </a:xfrm>
            <a:custGeom>
              <a:avLst/>
              <a:gdLst/>
              <a:ahLst/>
              <a:cxnLst/>
              <a:rect r="r" b="b" t="t" l="l"/>
              <a:pathLst>
                <a:path h="1994092" w="1653468">
                  <a:moveTo>
                    <a:pt x="0" y="0"/>
                  </a:moveTo>
                  <a:lnTo>
                    <a:pt x="1653468" y="0"/>
                  </a:lnTo>
                  <a:lnTo>
                    <a:pt x="1653468" y="1994092"/>
                  </a:lnTo>
                  <a:lnTo>
                    <a:pt x="0" y="1994092"/>
                  </a:lnTo>
                  <a:close/>
                </a:path>
              </a:pathLst>
            </a:custGeom>
            <a:solidFill>
              <a:srgbClr val="FFF4E0"/>
            </a:solidFill>
            <a:ln cap="sq">
              <a:noFill/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1653468" cy="20321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-32320">
            <a:off x="1379372" y="2021889"/>
            <a:ext cx="5725347" cy="5115046"/>
            <a:chOff x="0" y="0"/>
            <a:chExt cx="1507910" cy="13471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507910" cy="1347173"/>
            </a:xfrm>
            <a:custGeom>
              <a:avLst/>
              <a:gdLst/>
              <a:ahLst/>
              <a:cxnLst/>
              <a:rect r="r" b="b" t="t" l="l"/>
              <a:pathLst>
                <a:path h="1347173" w="1507910">
                  <a:moveTo>
                    <a:pt x="0" y="0"/>
                  </a:moveTo>
                  <a:lnTo>
                    <a:pt x="1507910" y="0"/>
                  </a:lnTo>
                  <a:lnTo>
                    <a:pt x="1507910" y="1347173"/>
                  </a:lnTo>
                  <a:lnTo>
                    <a:pt x="0" y="1347173"/>
                  </a:lnTo>
                  <a:close/>
                </a:path>
              </a:pathLst>
            </a:custGeom>
            <a:solidFill>
              <a:srgbClr val="F8D455"/>
            </a:solidFill>
            <a:ln cap="sq">
              <a:noFill/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507910" cy="13852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796037" y="2554321"/>
            <a:ext cx="4892016" cy="4050182"/>
          </a:xfrm>
          <a:custGeom>
            <a:avLst/>
            <a:gdLst/>
            <a:ahLst/>
            <a:cxnLst/>
            <a:rect r="r" b="b" t="t" l="l"/>
            <a:pathLst>
              <a:path h="4050182" w="4892016">
                <a:moveTo>
                  <a:pt x="0" y="0"/>
                </a:moveTo>
                <a:lnTo>
                  <a:pt x="4892016" y="0"/>
                </a:lnTo>
                <a:lnTo>
                  <a:pt x="4892016" y="4050182"/>
                </a:lnTo>
                <a:lnTo>
                  <a:pt x="0" y="40501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-313210" y="5940628"/>
            <a:ext cx="2683821" cy="3280225"/>
          </a:xfrm>
          <a:custGeom>
            <a:avLst/>
            <a:gdLst/>
            <a:ahLst/>
            <a:cxnLst/>
            <a:rect r="r" b="b" t="t" l="l"/>
            <a:pathLst>
              <a:path h="3280225" w="2683821">
                <a:moveTo>
                  <a:pt x="0" y="0"/>
                </a:moveTo>
                <a:lnTo>
                  <a:pt x="2683820" y="0"/>
                </a:lnTo>
                <a:lnTo>
                  <a:pt x="2683820" y="3280226"/>
                </a:lnTo>
                <a:lnTo>
                  <a:pt x="0" y="32802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77325">
            <a:off x="9644030" y="5438798"/>
            <a:ext cx="6148800" cy="464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</a:p>
        </p:txBody>
      </p:sp>
      <p:sp>
        <p:nvSpPr>
          <p:cNvPr name="TextBox 28" id="28"/>
          <p:cNvSpPr txBox="true"/>
          <p:nvPr/>
        </p:nvSpPr>
        <p:spPr>
          <a:xfrm rot="77325">
            <a:off x="10032354" y="3374203"/>
            <a:ext cx="6013341" cy="1240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2"/>
              </a:lnSpc>
            </a:pPr>
            <a:r>
              <a:rPr lang="en-US" sz="9269">
                <a:solidFill>
                  <a:srgbClr val="62926E"/>
                </a:solidFill>
                <a:latin typeface="Some Time Later"/>
                <a:ea typeface="Some Time Later"/>
                <a:cs typeface="Some Time Later"/>
                <a:sym typeface="Some Time Later"/>
              </a:rPr>
              <a:t>結語與願景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16677106" y="1404752"/>
            <a:ext cx="1752693" cy="2210966"/>
          </a:xfrm>
          <a:custGeom>
            <a:avLst/>
            <a:gdLst/>
            <a:ahLst/>
            <a:cxnLst/>
            <a:rect r="r" b="b" t="t" l="l"/>
            <a:pathLst>
              <a:path h="2210966" w="1752693">
                <a:moveTo>
                  <a:pt x="0" y="0"/>
                </a:moveTo>
                <a:lnTo>
                  <a:pt x="1752693" y="0"/>
                </a:lnTo>
                <a:lnTo>
                  <a:pt x="1752693" y="2210966"/>
                </a:lnTo>
                <a:lnTo>
                  <a:pt x="0" y="2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5605661" y="5940628"/>
            <a:ext cx="2064781" cy="3340087"/>
          </a:xfrm>
          <a:custGeom>
            <a:avLst/>
            <a:gdLst/>
            <a:ahLst/>
            <a:cxnLst/>
            <a:rect r="r" b="b" t="t" l="l"/>
            <a:pathLst>
              <a:path h="3340087" w="2064781">
                <a:moveTo>
                  <a:pt x="0" y="0"/>
                </a:moveTo>
                <a:lnTo>
                  <a:pt x="2064781" y="0"/>
                </a:lnTo>
                <a:lnTo>
                  <a:pt x="2064781" y="3340088"/>
                </a:lnTo>
                <a:lnTo>
                  <a:pt x="0" y="33400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6569583" y="2029285"/>
            <a:ext cx="1495858" cy="1373469"/>
          </a:xfrm>
          <a:custGeom>
            <a:avLst/>
            <a:gdLst/>
            <a:ahLst/>
            <a:cxnLst/>
            <a:rect r="r" b="b" t="t" l="l"/>
            <a:pathLst>
              <a:path h="1373469" w="1495858">
                <a:moveTo>
                  <a:pt x="0" y="0"/>
                </a:moveTo>
                <a:lnTo>
                  <a:pt x="1495858" y="0"/>
                </a:lnTo>
                <a:lnTo>
                  <a:pt x="1495858" y="1373469"/>
                </a:lnTo>
                <a:lnTo>
                  <a:pt x="0" y="137346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DAHAL4n8_VI</dc:identifier>
  <dcterms:modified xsi:type="dcterms:W3CDTF">2011-08-01T06:04:30Z</dcterms:modified>
  <cp:revision>1</cp:revision>
  <dc:title>Beige and Orange Illustrative Food Recipe Presentation</dc:title>
</cp:coreProperties>
</file>