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821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77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987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70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146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054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497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835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1157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231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001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EF5B0-4A83-4143-83EF-457A53368297}" type="datetimeFigureOut">
              <a:rPr lang="zh-TW" altLang="en-US" smtClean="0"/>
              <a:t>2023/10/5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E1B21-2EF4-4FF2-9497-A0CCECD28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092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555" y="0"/>
            <a:ext cx="6860445" cy="6860445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2445"/>
            <a:ext cx="52584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7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02792" y="538798"/>
            <a:ext cx="1696974" cy="1655762"/>
          </a:xfrm>
        </p:spPr>
        <p:txBody>
          <a:bodyPr/>
          <a:lstStyle/>
          <a:p>
            <a:r>
              <a:rPr lang="zh-TW" altLang="en-US" dirty="0" smtClean="0"/>
              <a:t>活動網址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361950"/>
            <a:ext cx="61341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41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寬螢幕</PresentationFormat>
  <Paragraphs>1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lenovo</dc:creator>
  <cp:lastModifiedBy>lenovo</cp:lastModifiedBy>
  <cp:revision>1</cp:revision>
  <dcterms:created xsi:type="dcterms:W3CDTF">2023-10-05T09:46:46Z</dcterms:created>
  <dcterms:modified xsi:type="dcterms:W3CDTF">2023-10-05T09:47:16Z</dcterms:modified>
</cp:coreProperties>
</file>